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 id="2147483651" r:id="rId3"/>
  </p:sldMasterIdLst>
  <p:notesMasterIdLst>
    <p:notesMasterId r:id="rId5"/>
  </p:notesMasterIdLst>
  <p:sldIdLst>
    <p:sldId id="256" r:id="rId4"/>
  </p:sldIdLst>
  <p:sldSz cx="30275213" cy="4280376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453">
          <p15:clr>
            <a:srgbClr val="A4A3A4"/>
          </p15:clr>
        </p15:guide>
        <p15:guide id="2" orient="horz" pos="24328">
          <p15:clr>
            <a:srgbClr val="A4A3A4"/>
          </p15:clr>
        </p15:guide>
        <p15:guide id="3" pos="-1319">
          <p15:clr>
            <a:srgbClr val="A4A3A4"/>
          </p15:clr>
        </p15:guide>
        <p15:guide id="4" pos="5663">
          <p15:clr>
            <a:srgbClr val="A4A3A4"/>
          </p15:clr>
        </p15:guide>
        <p15:guide id="5" pos="6027">
          <p15:clr>
            <a:srgbClr val="A4A3A4"/>
          </p15:clr>
        </p15:guide>
        <p15:guide id="6" pos="20354">
          <p15:clr>
            <a:srgbClr val="A4A3A4"/>
          </p15:clr>
        </p15:guide>
        <p15:guide id="7" pos="13008">
          <p15:clr>
            <a:srgbClr val="A4A3A4"/>
          </p15:clr>
        </p15:guide>
        <p15:guide id="8" pos="133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1E"/>
    <a:srgbClr val="7BB9CB"/>
    <a:srgbClr val="005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8"/>
  </p:normalViewPr>
  <p:slideViewPr>
    <p:cSldViewPr snapToGrid="0" snapToObjects="1">
      <p:cViewPr varScale="1">
        <p:scale>
          <a:sx n="17" d="100"/>
          <a:sy n="17" d="100"/>
        </p:scale>
        <p:origin x="3204" y="96"/>
      </p:cViewPr>
      <p:guideLst>
        <p:guide orient="horz" pos="5453"/>
        <p:guide orient="horz" pos="24328"/>
        <p:guide pos="-1319"/>
        <p:guide pos="5663"/>
        <p:guide pos="6027"/>
        <p:guide pos="20354"/>
        <p:guide pos="13008"/>
        <p:guide pos="1337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A7A4A280-C8E5-924D-9E25-061F4CE8118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50531" name="Rectangle 3">
            <a:extLst>
              <a:ext uri="{FF2B5EF4-FFF2-40B4-BE49-F238E27FC236}">
                <a16:creationId xmlns:a16="http://schemas.microsoft.com/office/drawing/2014/main" id="{C0895D04-FFEB-7148-B234-136A840A75AF}"/>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4100" name="Rectangle 4">
            <a:extLst>
              <a:ext uri="{FF2B5EF4-FFF2-40B4-BE49-F238E27FC236}">
                <a16:creationId xmlns:a16="http://schemas.microsoft.com/office/drawing/2014/main" id="{D41E0639-CFF4-5963-1B9D-96B2AB2068CC}"/>
              </a:ext>
            </a:extLst>
          </p:cNvPr>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3" name="Rectangle 5">
            <a:extLst>
              <a:ext uri="{FF2B5EF4-FFF2-40B4-BE49-F238E27FC236}">
                <a16:creationId xmlns:a16="http://schemas.microsoft.com/office/drawing/2014/main" id="{39500FB1-03CE-4B4C-8F60-932E5B66A19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0534" name="Rectangle 6">
            <a:extLst>
              <a:ext uri="{FF2B5EF4-FFF2-40B4-BE49-F238E27FC236}">
                <a16:creationId xmlns:a16="http://schemas.microsoft.com/office/drawing/2014/main" id="{ECFF8F2F-2190-5A42-B565-0A0F4AA4486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50535" name="Rectangle 7">
            <a:extLst>
              <a:ext uri="{FF2B5EF4-FFF2-40B4-BE49-F238E27FC236}">
                <a16:creationId xmlns:a16="http://schemas.microsoft.com/office/drawing/2014/main" id="{18A25556-E38B-FC47-A496-B2BE4B28BE3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279825C3-825B-3946-BD16-73028C00BCBD}" type="slidenum">
              <a:rPr lang="en-US" altLang="fr-FR"/>
              <a:pPr/>
              <a:t>‹#›</a:t>
            </a:fld>
            <a:endParaRPr lang="en-US"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2CF0326D-B42B-2078-55AA-A505B5B3C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C2154B2-0A24-0045-AE1A-F198D54910BE}" type="slidenum">
              <a:rPr lang="en-US" altLang="fr-FR"/>
              <a:pPr>
                <a:spcBef>
                  <a:spcPct val="0"/>
                </a:spcBef>
              </a:pPr>
              <a:t>1</a:t>
            </a:fld>
            <a:endParaRPr lang="en-US" altLang="fr-FR"/>
          </a:p>
        </p:txBody>
      </p:sp>
      <p:sp>
        <p:nvSpPr>
          <p:cNvPr id="6146" name="Rectangle 2">
            <a:extLst>
              <a:ext uri="{FF2B5EF4-FFF2-40B4-BE49-F238E27FC236}">
                <a16:creationId xmlns:a16="http://schemas.microsoft.com/office/drawing/2014/main" id="{73CE1FE0-B498-4E2C-FED1-A4813984C32D}"/>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6A8B6B37-8961-D78A-02C3-7A1B6EFB7F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fr-F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946" y="13297726"/>
            <a:ext cx="25733329" cy="9173448"/>
          </a:xfrm>
        </p:spPr>
        <p:txBody>
          <a:bodyPr/>
          <a:lstStyle/>
          <a:p>
            <a:r>
              <a:rPr lang="en-US"/>
              <a:t>Click to edit Master title style</a:t>
            </a:r>
            <a:endParaRPr lang="en-GB"/>
          </a:p>
        </p:txBody>
      </p:sp>
      <p:sp>
        <p:nvSpPr>
          <p:cNvPr id="3" name="Subtitle 2"/>
          <p:cNvSpPr>
            <a:spLocks noGrp="1"/>
          </p:cNvSpPr>
          <p:nvPr>
            <p:ph type="subTitle" idx="1"/>
          </p:nvPr>
        </p:nvSpPr>
        <p:spPr>
          <a:xfrm>
            <a:off x="4541883" y="24254899"/>
            <a:ext cx="21191448" cy="1094018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361446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6813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351618" y="1655375"/>
            <a:ext cx="7229364" cy="4021216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2191" y="1655375"/>
            <a:ext cx="21561260" cy="402121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36184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946" y="13297726"/>
            <a:ext cx="25733329" cy="9173448"/>
          </a:xfrm>
        </p:spPr>
        <p:txBody>
          <a:bodyPr/>
          <a:lstStyle/>
          <a:p>
            <a:r>
              <a:rPr lang="en-US"/>
              <a:t>Click to edit Master title style</a:t>
            </a:r>
            <a:endParaRPr lang="en-GB"/>
          </a:p>
        </p:txBody>
      </p:sp>
      <p:sp>
        <p:nvSpPr>
          <p:cNvPr id="3" name="Subtitle 2"/>
          <p:cNvSpPr>
            <a:spLocks noGrp="1"/>
          </p:cNvSpPr>
          <p:nvPr>
            <p:ph type="subTitle" idx="1"/>
          </p:nvPr>
        </p:nvSpPr>
        <p:spPr>
          <a:xfrm>
            <a:off x="4541883" y="24254899"/>
            <a:ext cx="21191448" cy="1094018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1372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11370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097" y="27505245"/>
            <a:ext cx="25734665" cy="8501484"/>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391097" y="18141158"/>
            <a:ext cx="25734665" cy="936409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6304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46170" y="6247763"/>
            <a:ext cx="3375038" cy="3562544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149374" y="6247763"/>
            <a:ext cx="3376374" cy="3562544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8386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963" y="1713887"/>
            <a:ext cx="27247291" cy="7134904"/>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13961" y="9581157"/>
            <a:ext cx="13375992" cy="39940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3961" y="13575194"/>
            <a:ext cx="13375992" cy="246607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379921" y="9581157"/>
            <a:ext cx="13381332" cy="39940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9921" y="13575194"/>
            <a:ext cx="13381332" cy="246607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3969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99426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9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961" y="1704450"/>
            <a:ext cx="9959566" cy="725193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11836664" y="1704451"/>
            <a:ext cx="16924588" cy="365314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13961" y="8956383"/>
            <a:ext cx="9959566" cy="292795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09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30295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356" y="29962828"/>
            <a:ext cx="18164861" cy="3537251"/>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5934356" y="3824161"/>
            <a:ext cx="18164861" cy="25681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5934356" y="33500076"/>
            <a:ext cx="18164861" cy="50227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71349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30915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347613" y="1655375"/>
            <a:ext cx="7233369" cy="4021783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46170" y="1655375"/>
            <a:ext cx="21573276" cy="402178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337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946" y="13297726"/>
            <a:ext cx="25733329" cy="9173448"/>
          </a:xfrm>
        </p:spPr>
        <p:txBody>
          <a:bodyPr/>
          <a:lstStyle/>
          <a:p>
            <a:r>
              <a:rPr lang="en-US"/>
              <a:t>Click to edit Master title style</a:t>
            </a:r>
            <a:endParaRPr lang="en-GB"/>
          </a:p>
        </p:txBody>
      </p:sp>
      <p:sp>
        <p:nvSpPr>
          <p:cNvPr id="3" name="Subtitle 2"/>
          <p:cNvSpPr>
            <a:spLocks noGrp="1"/>
          </p:cNvSpPr>
          <p:nvPr>
            <p:ph type="subTitle" idx="1"/>
          </p:nvPr>
        </p:nvSpPr>
        <p:spPr>
          <a:xfrm>
            <a:off x="4541883" y="24254899"/>
            <a:ext cx="21191448" cy="1094018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631381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0850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097" y="27505245"/>
            <a:ext cx="25734665" cy="8501484"/>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391097" y="18141158"/>
            <a:ext cx="25734665" cy="936409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005466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77954" y="6247763"/>
            <a:ext cx="14486764" cy="3562544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5092882" y="6247763"/>
            <a:ext cx="14488098" cy="3562544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07884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963" y="1713887"/>
            <a:ext cx="27247291" cy="7134904"/>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13961" y="9581157"/>
            <a:ext cx="13375992" cy="39940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3961" y="13575194"/>
            <a:ext cx="13375992" cy="246607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379921" y="9581157"/>
            <a:ext cx="13381332" cy="39940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9921" y="13575194"/>
            <a:ext cx="13381332" cy="246607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14537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813605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309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097" y="27505245"/>
            <a:ext cx="25734665" cy="8501484"/>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391097" y="18141158"/>
            <a:ext cx="25734665" cy="936409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68450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961" y="1704450"/>
            <a:ext cx="9959566" cy="725193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11836664" y="1704451"/>
            <a:ext cx="16924588" cy="365314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13961" y="8956383"/>
            <a:ext cx="9959566" cy="292795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2983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356" y="29962828"/>
            <a:ext cx="18164861" cy="3537251"/>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5934356" y="3824161"/>
            <a:ext cx="18164861" cy="25681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5934356" y="33500076"/>
            <a:ext cx="18164861" cy="50227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0417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015276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306224" y="1655375"/>
            <a:ext cx="7274756" cy="4021783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77954" y="1655375"/>
            <a:ext cx="21700106" cy="402178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769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2194" y="6236439"/>
            <a:ext cx="4587275" cy="356311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377632" y="6236439"/>
            <a:ext cx="4588610" cy="356311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65448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963" y="1713887"/>
            <a:ext cx="27247291" cy="7134904"/>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13961" y="9581157"/>
            <a:ext cx="13375992" cy="39940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3961" y="13575194"/>
            <a:ext cx="13375992" cy="246607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379921" y="9581157"/>
            <a:ext cx="13381332" cy="39940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9921" y="13575194"/>
            <a:ext cx="13381332" cy="246607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200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0367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96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961" y="1704450"/>
            <a:ext cx="9959566" cy="725193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11836664" y="1704451"/>
            <a:ext cx="16924588" cy="365314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13961" y="8956383"/>
            <a:ext cx="9959566" cy="292795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1325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356" y="29962828"/>
            <a:ext cx="18164861" cy="3537251"/>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5934356" y="3824161"/>
            <a:ext cx="18164861" cy="25681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5934356" y="33500076"/>
            <a:ext cx="18164861" cy="50227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28291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BB9CB"/>
        </a:solidFill>
        <a:effectLst/>
      </p:bgPr>
    </p:bg>
    <p:spTree>
      <p:nvGrpSpPr>
        <p:cNvPr id="1" name=""/>
        <p:cNvGrpSpPr/>
        <p:nvPr/>
      </p:nvGrpSpPr>
      <p:grpSpPr>
        <a:xfrm>
          <a:off x="0" y="0"/>
          <a:ext cx="0" cy="0"/>
          <a:chOff x="0" y="0"/>
          <a:chExt cx="0" cy="0"/>
        </a:xfrm>
      </p:grpSpPr>
      <p:sp>
        <p:nvSpPr>
          <p:cNvPr id="1026" name="Rectangle 36">
            <a:extLst>
              <a:ext uri="{FF2B5EF4-FFF2-40B4-BE49-F238E27FC236}">
                <a16:creationId xmlns:a16="http://schemas.microsoft.com/office/drawing/2014/main" id="{80D2B4D0-280E-084C-BF00-55EE5E85170F}"/>
              </a:ext>
            </a:extLst>
          </p:cNvPr>
          <p:cNvSpPr>
            <a:spLocks noChangeArrowheads="1"/>
          </p:cNvSpPr>
          <p:nvPr/>
        </p:nvSpPr>
        <p:spPr bwMode="auto">
          <a:xfrm>
            <a:off x="0" y="0"/>
            <a:ext cx="30275213" cy="5291138"/>
          </a:xfrm>
          <a:prstGeom prst="rect">
            <a:avLst/>
          </a:prstGeom>
          <a:solidFill>
            <a:srgbClr val="005B5E"/>
          </a:solidFill>
          <a:ln>
            <a:noFill/>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dirty="0"/>
          </a:p>
        </p:txBody>
      </p:sp>
      <p:sp>
        <p:nvSpPr>
          <p:cNvPr id="1027" name="Rectangle 33">
            <a:extLst>
              <a:ext uri="{FF2B5EF4-FFF2-40B4-BE49-F238E27FC236}">
                <a16:creationId xmlns:a16="http://schemas.microsoft.com/office/drawing/2014/main" id="{DDF5F476-0C1B-7341-A1E5-2812C00860BC}"/>
              </a:ext>
            </a:extLst>
          </p:cNvPr>
          <p:cNvSpPr>
            <a:spLocks noChangeArrowheads="1"/>
          </p:cNvSpPr>
          <p:nvPr/>
        </p:nvSpPr>
        <p:spPr bwMode="auto">
          <a:xfrm>
            <a:off x="644525" y="6242050"/>
            <a:ext cx="9321800" cy="35625088"/>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1028" name="Rectangle 15">
            <a:extLst>
              <a:ext uri="{FF2B5EF4-FFF2-40B4-BE49-F238E27FC236}">
                <a16:creationId xmlns:a16="http://schemas.microsoft.com/office/drawing/2014/main" id="{4E51A2EB-8043-C663-44A2-A92102E109D1}"/>
              </a:ext>
            </a:extLst>
          </p:cNvPr>
          <p:cNvSpPr>
            <a:spLocks noGrp="1" noChangeArrowheads="1"/>
          </p:cNvSpPr>
          <p:nvPr>
            <p:ph type="title"/>
          </p:nvPr>
        </p:nvSpPr>
        <p:spPr bwMode="auto">
          <a:xfrm>
            <a:off x="7537450" y="648495"/>
            <a:ext cx="22044025" cy="38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857" tIns="37421" rIns="74857" bIns="37421" numCol="1" anchor="ctr" anchorCtr="0" compatLnSpc="1">
            <a:prstTxWarp prst="textNoShape">
              <a:avLst/>
            </a:prstTxWarp>
          </a:bodyPr>
          <a:lstStyle/>
          <a:p>
            <a:pPr lvl="0"/>
            <a:r>
              <a:rPr lang="en-US" altLang="fr-FR" dirty="0"/>
              <a:t>Click to edit Master title style</a:t>
            </a:r>
          </a:p>
        </p:txBody>
      </p:sp>
      <p:sp>
        <p:nvSpPr>
          <p:cNvPr id="1029" name="Rectangle 16">
            <a:extLst>
              <a:ext uri="{FF2B5EF4-FFF2-40B4-BE49-F238E27FC236}">
                <a16:creationId xmlns:a16="http://schemas.microsoft.com/office/drawing/2014/main" id="{C5BB2AEE-12B6-569F-4AAC-DE2AF3D627AD}"/>
              </a:ext>
            </a:extLst>
          </p:cNvPr>
          <p:cNvSpPr>
            <a:spLocks noGrp="1" noChangeArrowheads="1"/>
          </p:cNvSpPr>
          <p:nvPr>
            <p:ph type="body" idx="1"/>
          </p:nvPr>
        </p:nvSpPr>
        <p:spPr bwMode="auto">
          <a:xfrm>
            <a:off x="661988" y="6243638"/>
            <a:ext cx="9304337" cy="3563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74346" tIns="374346" rIns="374346" bIns="374346" numCol="1" anchor="t" anchorCtr="0" compatLnSpc="1">
            <a:prstTxWarp prst="textNoShape">
              <a:avLst/>
            </a:prstTxWarp>
          </a:bodyPr>
          <a:lstStyle/>
          <a:p>
            <a:pPr lvl="0"/>
            <a:r>
              <a:rPr lang="en-US" altLang="fr-FR"/>
              <a:t>Click to edit Master text styles</a:t>
            </a:r>
          </a:p>
          <a:p>
            <a:pPr lvl="1"/>
            <a:r>
              <a:rPr lang="en-US" altLang="fr-FR"/>
              <a:t>Second level</a:t>
            </a:r>
          </a:p>
        </p:txBody>
      </p:sp>
      <p:sp>
        <p:nvSpPr>
          <p:cNvPr id="1030" name="Rectangle 25">
            <a:extLst>
              <a:ext uri="{FF2B5EF4-FFF2-40B4-BE49-F238E27FC236}">
                <a16:creationId xmlns:a16="http://schemas.microsoft.com/office/drawing/2014/main" id="{92462A63-B664-C648-977D-332956FE036B}"/>
              </a:ext>
            </a:extLst>
          </p:cNvPr>
          <p:cNvSpPr>
            <a:spLocks noChangeArrowheads="1"/>
          </p:cNvSpPr>
          <p:nvPr/>
        </p:nvSpPr>
        <p:spPr bwMode="auto">
          <a:xfrm>
            <a:off x="0" y="0"/>
            <a:ext cx="30275213" cy="42803763"/>
          </a:xfrm>
          <a:prstGeom prst="rect">
            <a:avLst/>
          </a:prstGeom>
          <a:noFill/>
          <a:ln>
            <a:noFill/>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1031" name="Rectangle 40">
            <a:extLst>
              <a:ext uri="{FF2B5EF4-FFF2-40B4-BE49-F238E27FC236}">
                <a16:creationId xmlns:a16="http://schemas.microsoft.com/office/drawing/2014/main" id="{32EDB4AB-0D9B-4145-BD20-F538212476B9}"/>
              </a:ext>
            </a:extLst>
          </p:cNvPr>
          <p:cNvSpPr>
            <a:spLocks noChangeArrowheads="1"/>
          </p:cNvSpPr>
          <p:nvPr/>
        </p:nvSpPr>
        <p:spPr bwMode="auto">
          <a:xfrm>
            <a:off x="20259675" y="6242050"/>
            <a:ext cx="9321800" cy="35625088"/>
          </a:xfrm>
          <a:prstGeom prst="rect">
            <a:avLst/>
          </a:prstGeom>
          <a:solidFill>
            <a:schemeClr val="bg2"/>
          </a:solidFill>
          <a:ln w="12700">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1032" name="Rectangle 41">
            <a:extLst>
              <a:ext uri="{FF2B5EF4-FFF2-40B4-BE49-F238E27FC236}">
                <a16:creationId xmlns:a16="http://schemas.microsoft.com/office/drawing/2014/main" id="{D1BE76FC-9DFD-094D-8AE4-13A94A84F310}"/>
              </a:ext>
            </a:extLst>
          </p:cNvPr>
          <p:cNvSpPr>
            <a:spLocks noChangeArrowheads="1"/>
          </p:cNvSpPr>
          <p:nvPr/>
        </p:nvSpPr>
        <p:spPr bwMode="auto">
          <a:xfrm>
            <a:off x="10452100" y="6242050"/>
            <a:ext cx="9320213" cy="35625088"/>
          </a:xfrm>
          <a:prstGeom prst="rect">
            <a:avLst/>
          </a:prstGeom>
          <a:solidFill>
            <a:schemeClr val="bg2"/>
          </a:solidFill>
          <a:ln w="12700">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pic>
        <p:nvPicPr>
          <p:cNvPr id="5" name="Picture 4" descr="A black and white logo&#10;&#10;Description automatically generated">
            <a:extLst>
              <a:ext uri="{FF2B5EF4-FFF2-40B4-BE49-F238E27FC236}">
                <a16:creationId xmlns:a16="http://schemas.microsoft.com/office/drawing/2014/main" id="{AF20A75A-848E-488D-1450-CE5D927FD984}"/>
              </a:ext>
            </a:extLst>
          </p:cNvPr>
          <p:cNvPicPr>
            <a:picLocks noChangeAspect="1"/>
          </p:cNvPicPr>
          <p:nvPr userDrawn="1"/>
        </p:nvPicPr>
        <p:blipFill>
          <a:blip r:embed="rId13"/>
          <a:stretch>
            <a:fillRect/>
          </a:stretch>
        </p:blipFill>
        <p:spPr>
          <a:xfrm>
            <a:off x="163027" y="724694"/>
            <a:ext cx="7211397" cy="386953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defTabSz="749300" rtl="0" eaLnBrk="0" fontAlgn="base" hangingPunct="0">
        <a:spcBef>
          <a:spcPct val="0"/>
        </a:spcBef>
        <a:spcAft>
          <a:spcPct val="0"/>
        </a:spcAft>
        <a:defRPr sz="7200">
          <a:solidFill>
            <a:srgbClr val="FFFFFF"/>
          </a:solidFill>
          <a:latin typeface="+mj-lt"/>
          <a:ea typeface="MS PGothic" pitchFamily="34" charset="-128"/>
          <a:cs typeface="MS PGothic" charset="0"/>
        </a:defRPr>
      </a:lvl1pPr>
      <a:lvl2pPr algn="ctr" defTabSz="749300" rtl="0" eaLnBrk="0" fontAlgn="base" hangingPunct="0">
        <a:spcBef>
          <a:spcPct val="0"/>
        </a:spcBef>
        <a:spcAft>
          <a:spcPct val="0"/>
        </a:spcAft>
        <a:defRPr sz="7200">
          <a:solidFill>
            <a:srgbClr val="FFFFFF"/>
          </a:solidFill>
          <a:latin typeface="Arial Black" charset="0"/>
          <a:ea typeface="MS PGothic" pitchFamily="34" charset="-128"/>
          <a:cs typeface="MS PGothic" charset="0"/>
        </a:defRPr>
      </a:lvl2pPr>
      <a:lvl3pPr algn="ctr" defTabSz="749300" rtl="0" eaLnBrk="0" fontAlgn="base" hangingPunct="0">
        <a:spcBef>
          <a:spcPct val="0"/>
        </a:spcBef>
        <a:spcAft>
          <a:spcPct val="0"/>
        </a:spcAft>
        <a:defRPr sz="7200">
          <a:solidFill>
            <a:srgbClr val="FFFFFF"/>
          </a:solidFill>
          <a:latin typeface="Arial Black" charset="0"/>
          <a:ea typeface="MS PGothic" pitchFamily="34" charset="-128"/>
          <a:cs typeface="MS PGothic" charset="0"/>
        </a:defRPr>
      </a:lvl3pPr>
      <a:lvl4pPr algn="ctr" defTabSz="749300" rtl="0" eaLnBrk="0" fontAlgn="base" hangingPunct="0">
        <a:spcBef>
          <a:spcPct val="0"/>
        </a:spcBef>
        <a:spcAft>
          <a:spcPct val="0"/>
        </a:spcAft>
        <a:defRPr sz="7200">
          <a:solidFill>
            <a:srgbClr val="FFFFFF"/>
          </a:solidFill>
          <a:latin typeface="Arial Black" charset="0"/>
          <a:ea typeface="MS PGothic" pitchFamily="34" charset="-128"/>
          <a:cs typeface="MS PGothic" charset="0"/>
        </a:defRPr>
      </a:lvl4pPr>
      <a:lvl5pPr algn="ctr" defTabSz="749300" rtl="0" eaLnBrk="0" fontAlgn="base" hangingPunct="0">
        <a:spcBef>
          <a:spcPct val="0"/>
        </a:spcBef>
        <a:spcAft>
          <a:spcPct val="0"/>
        </a:spcAft>
        <a:defRPr sz="7200">
          <a:solidFill>
            <a:srgbClr val="FFFFFF"/>
          </a:solidFill>
          <a:latin typeface="Arial Black" charset="0"/>
          <a:ea typeface="MS PGothic" pitchFamily="34" charset="-128"/>
          <a:cs typeface="MS PGothic" charset="0"/>
        </a:defRPr>
      </a:lvl5pPr>
      <a:lvl6pPr marL="457200" algn="ctr" defTabSz="749300" rtl="0" fontAlgn="base">
        <a:spcBef>
          <a:spcPct val="0"/>
        </a:spcBef>
        <a:spcAft>
          <a:spcPct val="0"/>
        </a:spcAft>
        <a:defRPr sz="7200">
          <a:solidFill>
            <a:schemeClr val="tx2"/>
          </a:solidFill>
          <a:latin typeface="Arial Black" charset="0"/>
        </a:defRPr>
      </a:lvl6pPr>
      <a:lvl7pPr marL="914400" algn="ctr" defTabSz="749300" rtl="0" fontAlgn="base">
        <a:spcBef>
          <a:spcPct val="0"/>
        </a:spcBef>
        <a:spcAft>
          <a:spcPct val="0"/>
        </a:spcAft>
        <a:defRPr sz="7200">
          <a:solidFill>
            <a:schemeClr val="tx2"/>
          </a:solidFill>
          <a:latin typeface="Arial Black" charset="0"/>
        </a:defRPr>
      </a:lvl7pPr>
      <a:lvl8pPr marL="1371600" algn="ctr" defTabSz="749300" rtl="0" fontAlgn="base">
        <a:spcBef>
          <a:spcPct val="0"/>
        </a:spcBef>
        <a:spcAft>
          <a:spcPct val="0"/>
        </a:spcAft>
        <a:defRPr sz="7200">
          <a:solidFill>
            <a:schemeClr val="tx2"/>
          </a:solidFill>
          <a:latin typeface="Arial Black" charset="0"/>
        </a:defRPr>
      </a:lvl8pPr>
      <a:lvl9pPr marL="1828800" algn="ctr" defTabSz="749300" rtl="0" fontAlgn="base">
        <a:spcBef>
          <a:spcPct val="0"/>
        </a:spcBef>
        <a:spcAft>
          <a:spcPct val="0"/>
        </a:spcAft>
        <a:defRPr sz="7200">
          <a:solidFill>
            <a:schemeClr val="tx2"/>
          </a:solidFill>
          <a:latin typeface="Arial Black" charset="0"/>
        </a:defRPr>
      </a:lvl9pPr>
    </p:titleStyle>
    <p:bodyStyle>
      <a:lvl1pPr marL="280988" indent="-280988" algn="l" defTabSz="749300" rtl="0" eaLnBrk="0" fontAlgn="base" hangingPunct="0">
        <a:spcBef>
          <a:spcPct val="20000"/>
        </a:spcBef>
        <a:spcAft>
          <a:spcPct val="0"/>
        </a:spcAft>
        <a:buChar char="•"/>
        <a:defRPr sz="2400">
          <a:solidFill>
            <a:schemeClr val="tx2"/>
          </a:solidFill>
          <a:latin typeface="+mn-lt"/>
          <a:ea typeface="MS PGothic" pitchFamily="34" charset="-128"/>
          <a:cs typeface="MS PGothic" charset="0"/>
        </a:defRPr>
      </a:lvl1pPr>
      <a:lvl2pPr marL="606425" indent="-231775" algn="l" defTabSz="749300" rtl="0" eaLnBrk="0" fontAlgn="base" hangingPunct="0">
        <a:spcBef>
          <a:spcPct val="20000"/>
        </a:spcBef>
        <a:spcAft>
          <a:spcPct val="0"/>
        </a:spcAft>
        <a:buChar char="–"/>
        <a:defRPr sz="2400">
          <a:solidFill>
            <a:schemeClr val="tx2"/>
          </a:solidFill>
          <a:latin typeface="+mn-lt"/>
          <a:ea typeface="MS PGothic" pitchFamily="34" charset="-128"/>
          <a:cs typeface="MS PGothic" charset="0"/>
        </a:defRPr>
      </a:lvl2pPr>
      <a:lvl3pPr marL="938213" indent="-188913" algn="l" defTabSz="749300"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3pPr>
      <a:lvl4pPr marL="1312863" indent="-187325" algn="l" defTabSz="749300"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4pPr>
      <a:lvl5pPr marL="1687513" indent="-187325" algn="l" defTabSz="749300"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5pPr>
      <a:lvl6pPr marL="2144713" indent="-187325" algn="l" defTabSz="749300" rtl="0" fontAlgn="base">
        <a:spcBef>
          <a:spcPct val="20000"/>
        </a:spcBef>
        <a:spcAft>
          <a:spcPct val="0"/>
        </a:spcAft>
        <a:buChar char="»"/>
        <a:defRPr sz="1600">
          <a:solidFill>
            <a:schemeClr val="tx1"/>
          </a:solidFill>
          <a:latin typeface="+mn-lt"/>
          <a:ea typeface="ＭＳ Ｐゴシック" charset="-128"/>
        </a:defRPr>
      </a:lvl6pPr>
      <a:lvl7pPr marL="2601913" indent="-187325" algn="l" defTabSz="749300" rtl="0" fontAlgn="base">
        <a:spcBef>
          <a:spcPct val="20000"/>
        </a:spcBef>
        <a:spcAft>
          <a:spcPct val="0"/>
        </a:spcAft>
        <a:buChar char="»"/>
        <a:defRPr sz="1600">
          <a:solidFill>
            <a:schemeClr val="tx1"/>
          </a:solidFill>
          <a:latin typeface="+mn-lt"/>
          <a:ea typeface="ＭＳ Ｐゴシック" charset="-128"/>
        </a:defRPr>
      </a:lvl7pPr>
      <a:lvl8pPr marL="3059113" indent="-187325" algn="l" defTabSz="749300" rtl="0" fontAlgn="base">
        <a:spcBef>
          <a:spcPct val="20000"/>
        </a:spcBef>
        <a:spcAft>
          <a:spcPct val="0"/>
        </a:spcAft>
        <a:buChar char="»"/>
        <a:defRPr sz="1600">
          <a:solidFill>
            <a:schemeClr val="tx1"/>
          </a:solidFill>
          <a:latin typeface="+mn-lt"/>
          <a:ea typeface="ＭＳ Ｐゴシック" charset="-128"/>
        </a:defRPr>
      </a:lvl8pPr>
      <a:lvl9pPr marL="3516313" indent="-187325" algn="l" defTabSz="749300" rtl="0" fontAlgn="base">
        <a:spcBef>
          <a:spcPct val="20000"/>
        </a:spcBef>
        <a:spcAft>
          <a:spcPct val="0"/>
        </a:spcAft>
        <a:buChar char="»"/>
        <a:defRPr sz="1600">
          <a:solidFill>
            <a:schemeClr val="tx1"/>
          </a:solidFill>
          <a:latin typeface="+mn-lt"/>
          <a:ea typeface="ＭＳ Ｐゴシック" charset="-128"/>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EF0F8"/>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5EA915C-87A8-5044-BB0D-E37F2076BD1C}"/>
              </a:ext>
            </a:extLst>
          </p:cNvPr>
          <p:cNvSpPr>
            <a:spLocks noChangeArrowheads="1"/>
          </p:cNvSpPr>
          <p:nvPr/>
        </p:nvSpPr>
        <p:spPr bwMode="auto">
          <a:xfrm>
            <a:off x="0" y="0"/>
            <a:ext cx="30275213" cy="54737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2051" name="Rectangle 3">
            <a:extLst>
              <a:ext uri="{FF2B5EF4-FFF2-40B4-BE49-F238E27FC236}">
                <a16:creationId xmlns:a16="http://schemas.microsoft.com/office/drawing/2014/main" id="{BEC338B2-7262-EB4B-85D8-379E00874EE1}"/>
              </a:ext>
            </a:extLst>
          </p:cNvPr>
          <p:cNvSpPr>
            <a:spLocks noChangeArrowheads="1"/>
          </p:cNvSpPr>
          <p:nvPr/>
        </p:nvSpPr>
        <p:spPr bwMode="auto">
          <a:xfrm>
            <a:off x="646113" y="6248400"/>
            <a:ext cx="6880225" cy="35625088"/>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2052" name="Rectangle 6">
            <a:extLst>
              <a:ext uri="{FF2B5EF4-FFF2-40B4-BE49-F238E27FC236}">
                <a16:creationId xmlns:a16="http://schemas.microsoft.com/office/drawing/2014/main" id="{89824C65-BEB3-04E0-007F-0D91C32ED100}"/>
              </a:ext>
            </a:extLst>
          </p:cNvPr>
          <p:cNvSpPr>
            <a:spLocks noGrp="1" noChangeArrowheads="1"/>
          </p:cNvSpPr>
          <p:nvPr>
            <p:ph type="title"/>
          </p:nvPr>
        </p:nvSpPr>
        <p:spPr bwMode="auto">
          <a:xfrm>
            <a:off x="661988" y="1655763"/>
            <a:ext cx="289194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857" tIns="37421" rIns="74857" bIns="37421" numCol="1" anchor="ctr" anchorCtr="0" compatLnSpc="1">
            <a:prstTxWarp prst="textNoShape">
              <a:avLst/>
            </a:prstTxWarp>
          </a:bodyPr>
          <a:lstStyle/>
          <a:p>
            <a:pPr lvl="0"/>
            <a:r>
              <a:rPr lang="en-US" altLang="fr-FR"/>
              <a:t>Click to edit Master title style</a:t>
            </a:r>
          </a:p>
        </p:txBody>
      </p:sp>
      <p:sp>
        <p:nvSpPr>
          <p:cNvPr id="2053" name="Rectangle 7">
            <a:extLst>
              <a:ext uri="{FF2B5EF4-FFF2-40B4-BE49-F238E27FC236}">
                <a16:creationId xmlns:a16="http://schemas.microsoft.com/office/drawing/2014/main" id="{8516AFBB-37AB-9DD7-95C5-717E275E7D59}"/>
              </a:ext>
            </a:extLst>
          </p:cNvPr>
          <p:cNvSpPr>
            <a:spLocks noGrp="1" noChangeArrowheads="1"/>
          </p:cNvSpPr>
          <p:nvPr>
            <p:ph type="body" idx="1"/>
          </p:nvPr>
        </p:nvSpPr>
        <p:spPr bwMode="auto">
          <a:xfrm>
            <a:off x="646113" y="6264275"/>
            <a:ext cx="6880225" cy="3562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74346" tIns="374346" rIns="374346" bIns="374346" numCol="1" anchor="t" anchorCtr="0" compatLnSpc="1">
            <a:prstTxWarp prst="textNoShape">
              <a:avLst/>
            </a:prstTxWarp>
          </a:bodyPr>
          <a:lstStyle/>
          <a:p>
            <a:pPr lvl="0"/>
            <a:r>
              <a:rPr lang="en-US" altLang="fr-FR"/>
              <a:t>Click to edit Master text styles</a:t>
            </a:r>
          </a:p>
          <a:p>
            <a:pPr lvl="1"/>
            <a:r>
              <a:rPr lang="en-US" altLang="fr-FR"/>
              <a:t>Second level</a:t>
            </a:r>
          </a:p>
        </p:txBody>
      </p:sp>
      <p:sp>
        <p:nvSpPr>
          <p:cNvPr id="2054" name="Rectangle 8">
            <a:extLst>
              <a:ext uri="{FF2B5EF4-FFF2-40B4-BE49-F238E27FC236}">
                <a16:creationId xmlns:a16="http://schemas.microsoft.com/office/drawing/2014/main" id="{269D22D5-5E7D-7D4D-8D11-DD613FDD827A}"/>
              </a:ext>
            </a:extLst>
          </p:cNvPr>
          <p:cNvSpPr>
            <a:spLocks noChangeArrowheads="1"/>
          </p:cNvSpPr>
          <p:nvPr/>
        </p:nvSpPr>
        <p:spPr bwMode="auto">
          <a:xfrm>
            <a:off x="0" y="0"/>
            <a:ext cx="30275213" cy="428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2055" name="Rectangle 9">
            <a:extLst>
              <a:ext uri="{FF2B5EF4-FFF2-40B4-BE49-F238E27FC236}">
                <a16:creationId xmlns:a16="http://schemas.microsoft.com/office/drawing/2014/main" id="{E4C6E94E-56F8-D74B-A499-6528ABD80E29}"/>
              </a:ext>
            </a:extLst>
          </p:cNvPr>
          <p:cNvSpPr>
            <a:spLocks noChangeArrowheads="1"/>
          </p:cNvSpPr>
          <p:nvPr/>
        </p:nvSpPr>
        <p:spPr bwMode="auto">
          <a:xfrm>
            <a:off x="7926388" y="6248400"/>
            <a:ext cx="14322425" cy="35625088"/>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2056" name="Rectangle 11">
            <a:extLst>
              <a:ext uri="{FF2B5EF4-FFF2-40B4-BE49-F238E27FC236}">
                <a16:creationId xmlns:a16="http://schemas.microsoft.com/office/drawing/2014/main" id="{4C7DA45B-F8F3-DA40-AB9C-6C2D45F5FE56}"/>
              </a:ext>
            </a:extLst>
          </p:cNvPr>
          <p:cNvSpPr>
            <a:spLocks noChangeArrowheads="1"/>
          </p:cNvSpPr>
          <p:nvPr/>
        </p:nvSpPr>
        <p:spPr bwMode="auto">
          <a:xfrm>
            <a:off x="22696488" y="6248400"/>
            <a:ext cx="6884987" cy="35625088"/>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2057" name="Text Box 14">
            <a:extLst>
              <a:ext uri="{FF2B5EF4-FFF2-40B4-BE49-F238E27FC236}">
                <a16:creationId xmlns:a16="http://schemas.microsoft.com/office/drawing/2014/main" id="{62B71F04-6BDC-7842-B92B-36BE9A331871}"/>
              </a:ext>
            </a:extLst>
          </p:cNvPr>
          <p:cNvSpPr txBox="1">
            <a:spLocks noChangeArrowheads="1"/>
          </p:cNvSpPr>
          <p:nvPr userDrawn="1"/>
        </p:nvSpPr>
        <p:spPr bwMode="auto">
          <a:xfrm>
            <a:off x="646113" y="42260838"/>
            <a:ext cx="3308350" cy="155575"/>
          </a:xfrm>
          <a:prstGeom prst="rect">
            <a:avLst/>
          </a:prstGeom>
          <a:noFill/>
          <a:ln>
            <a:noFill/>
          </a:ln>
        </p:spPr>
        <p:txBody>
          <a:bodyPr lIns="74857" tIns="37421" rIns="74857" bIns="37421">
            <a:spAutoFit/>
          </a:bodyPr>
          <a:lstStyle>
            <a:lvl1pPr defTabSz="749300" eaLnBrk="0" hangingPunct="0">
              <a:defRPr sz="2400">
                <a:solidFill>
                  <a:schemeClr val="tx1"/>
                </a:solidFill>
                <a:latin typeface="Arial Narrow" pitchFamily="34" charset="0"/>
                <a:ea typeface="ＭＳ Ｐゴシック"/>
                <a:cs typeface="ＭＳ Ｐゴシック"/>
              </a:defRPr>
            </a:lvl1pPr>
            <a:lvl2pPr marL="742950" indent="-285750" defTabSz="749300" eaLnBrk="0" hangingPunct="0">
              <a:defRPr sz="2400">
                <a:solidFill>
                  <a:schemeClr val="tx1"/>
                </a:solidFill>
                <a:latin typeface="Arial Narrow" pitchFamily="34" charset="0"/>
                <a:ea typeface="ＭＳ Ｐゴシック"/>
                <a:cs typeface="ＭＳ Ｐゴシック"/>
              </a:defRPr>
            </a:lvl2pPr>
            <a:lvl3pPr marL="1143000" indent="-228600" defTabSz="749300" eaLnBrk="0" hangingPunct="0">
              <a:defRPr sz="2400">
                <a:solidFill>
                  <a:schemeClr val="tx1"/>
                </a:solidFill>
                <a:latin typeface="Arial Narrow" pitchFamily="34" charset="0"/>
                <a:ea typeface="ＭＳ Ｐゴシック"/>
                <a:cs typeface="ＭＳ Ｐゴシック"/>
              </a:defRPr>
            </a:lvl3pPr>
            <a:lvl4pPr marL="1600200" indent="-228600" defTabSz="749300" eaLnBrk="0" hangingPunct="0">
              <a:defRPr sz="2400">
                <a:solidFill>
                  <a:schemeClr val="tx1"/>
                </a:solidFill>
                <a:latin typeface="Arial Narrow" pitchFamily="34" charset="0"/>
                <a:ea typeface="ＭＳ Ｐゴシック"/>
                <a:cs typeface="ＭＳ Ｐゴシック"/>
              </a:defRPr>
            </a:lvl4pPr>
            <a:lvl5pPr marL="2057400" indent="-228600" defTabSz="749300" eaLnBrk="0" hangingPunct="0">
              <a:defRPr sz="2400">
                <a:solidFill>
                  <a:schemeClr val="tx1"/>
                </a:solidFill>
                <a:latin typeface="Arial Narrow" pitchFamily="34" charset="0"/>
                <a:ea typeface="ＭＳ Ｐゴシック"/>
                <a:cs typeface="ＭＳ Ｐゴシック"/>
              </a:defRPr>
            </a:lvl5pPr>
            <a:lvl6pPr marL="25146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6pPr>
            <a:lvl7pPr marL="29718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7pPr>
            <a:lvl8pPr marL="34290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8pPr>
            <a:lvl9pPr marL="38862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9pPr>
          </a:lstStyle>
          <a:p>
            <a:pPr>
              <a:lnSpc>
                <a:spcPct val="65000"/>
              </a:lnSpc>
              <a:spcBef>
                <a:spcPct val="50000"/>
              </a:spcBef>
              <a:defRPr/>
            </a:pPr>
            <a:r>
              <a:rPr lang="en-US" sz="800" b="1">
                <a:latin typeface="Arial" pitchFamily="34" charset="0"/>
              </a:rPr>
              <a:t>Poster template by ResearchPosters.co.za</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749300" rtl="0" eaLnBrk="0" fontAlgn="base" hangingPunct="0">
        <a:spcBef>
          <a:spcPct val="0"/>
        </a:spcBef>
        <a:spcAft>
          <a:spcPct val="0"/>
        </a:spcAft>
        <a:defRPr sz="7100">
          <a:solidFill>
            <a:schemeClr val="bg1"/>
          </a:solidFill>
          <a:latin typeface="+mj-lt"/>
          <a:ea typeface="MS PGothic" pitchFamily="34" charset="-128"/>
          <a:cs typeface="MS PGothic" charset="0"/>
        </a:defRPr>
      </a:lvl1pPr>
      <a:lvl2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2pPr>
      <a:lvl3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3pPr>
      <a:lvl4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4pPr>
      <a:lvl5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5pPr>
      <a:lvl6pPr marL="457200" algn="ctr" defTabSz="749300" rtl="0" fontAlgn="base">
        <a:spcBef>
          <a:spcPct val="0"/>
        </a:spcBef>
        <a:spcAft>
          <a:spcPct val="0"/>
        </a:spcAft>
        <a:defRPr sz="7100">
          <a:solidFill>
            <a:schemeClr val="tx2"/>
          </a:solidFill>
          <a:latin typeface="Arial Black" charset="0"/>
        </a:defRPr>
      </a:lvl6pPr>
      <a:lvl7pPr marL="914400" algn="ctr" defTabSz="749300" rtl="0" fontAlgn="base">
        <a:spcBef>
          <a:spcPct val="0"/>
        </a:spcBef>
        <a:spcAft>
          <a:spcPct val="0"/>
        </a:spcAft>
        <a:defRPr sz="7100">
          <a:solidFill>
            <a:schemeClr val="tx2"/>
          </a:solidFill>
          <a:latin typeface="Arial Black" charset="0"/>
        </a:defRPr>
      </a:lvl7pPr>
      <a:lvl8pPr marL="1371600" algn="ctr" defTabSz="749300" rtl="0" fontAlgn="base">
        <a:spcBef>
          <a:spcPct val="0"/>
        </a:spcBef>
        <a:spcAft>
          <a:spcPct val="0"/>
        </a:spcAft>
        <a:defRPr sz="7100">
          <a:solidFill>
            <a:schemeClr val="tx2"/>
          </a:solidFill>
          <a:latin typeface="Arial Black" charset="0"/>
        </a:defRPr>
      </a:lvl8pPr>
      <a:lvl9pPr marL="1828800" algn="ctr" defTabSz="749300" rtl="0" fontAlgn="base">
        <a:spcBef>
          <a:spcPct val="0"/>
        </a:spcBef>
        <a:spcAft>
          <a:spcPct val="0"/>
        </a:spcAft>
        <a:defRPr sz="7100">
          <a:solidFill>
            <a:schemeClr val="tx2"/>
          </a:solidFill>
          <a:latin typeface="Arial Black" charset="0"/>
        </a:defRPr>
      </a:lvl9pPr>
    </p:titleStyle>
    <p:bodyStyle>
      <a:lvl1pPr marL="280988" indent="-280988" algn="l" defTabSz="749300" rtl="0" eaLnBrk="0" fontAlgn="base" hangingPunct="0">
        <a:spcBef>
          <a:spcPct val="20000"/>
        </a:spcBef>
        <a:spcAft>
          <a:spcPct val="0"/>
        </a:spcAft>
        <a:buChar char="•"/>
        <a:defRPr sz="2400">
          <a:solidFill>
            <a:schemeClr val="tx2"/>
          </a:solidFill>
          <a:latin typeface="+mn-lt"/>
          <a:ea typeface="MS PGothic" pitchFamily="34" charset="-128"/>
          <a:cs typeface="MS PGothic" charset="0"/>
        </a:defRPr>
      </a:lvl1pPr>
      <a:lvl2pPr marL="606425" indent="-231775" algn="l" defTabSz="749300" rtl="0" eaLnBrk="0" fontAlgn="base" hangingPunct="0">
        <a:spcBef>
          <a:spcPct val="20000"/>
        </a:spcBef>
        <a:spcAft>
          <a:spcPct val="0"/>
        </a:spcAft>
        <a:buChar char="–"/>
        <a:defRPr sz="2400">
          <a:solidFill>
            <a:schemeClr val="tx2"/>
          </a:solidFill>
          <a:latin typeface="+mn-lt"/>
          <a:ea typeface="MS PGothic" pitchFamily="34" charset="-128"/>
          <a:cs typeface="MS PGothic" charset="0"/>
        </a:defRPr>
      </a:lvl2pPr>
      <a:lvl3pPr marL="938213" indent="-188913" algn="l" defTabSz="749300"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3pPr>
      <a:lvl4pPr marL="1312863" indent="-187325" algn="l" defTabSz="749300"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4pPr>
      <a:lvl5pPr marL="1687513" indent="-187325" algn="l" defTabSz="749300"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5pPr>
      <a:lvl6pPr marL="2144713" indent="-187325" algn="l" defTabSz="749300" rtl="0" fontAlgn="base">
        <a:spcBef>
          <a:spcPct val="20000"/>
        </a:spcBef>
        <a:spcAft>
          <a:spcPct val="0"/>
        </a:spcAft>
        <a:buChar char="»"/>
        <a:defRPr sz="1600">
          <a:solidFill>
            <a:schemeClr val="tx1"/>
          </a:solidFill>
          <a:latin typeface="+mn-lt"/>
          <a:ea typeface="ＭＳ Ｐゴシック" charset="-128"/>
        </a:defRPr>
      </a:lvl6pPr>
      <a:lvl7pPr marL="2601913" indent="-187325" algn="l" defTabSz="749300" rtl="0" fontAlgn="base">
        <a:spcBef>
          <a:spcPct val="20000"/>
        </a:spcBef>
        <a:spcAft>
          <a:spcPct val="0"/>
        </a:spcAft>
        <a:buChar char="»"/>
        <a:defRPr sz="1600">
          <a:solidFill>
            <a:schemeClr val="tx1"/>
          </a:solidFill>
          <a:latin typeface="+mn-lt"/>
          <a:ea typeface="ＭＳ Ｐゴシック" charset="-128"/>
        </a:defRPr>
      </a:lvl7pPr>
      <a:lvl8pPr marL="3059113" indent="-187325" algn="l" defTabSz="749300" rtl="0" fontAlgn="base">
        <a:spcBef>
          <a:spcPct val="20000"/>
        </a:spcBef>
        <a:spcAft>
          <a:spcPct val="0"/>
        </a:spcAft>
        <a:buChar char="»"/>
        <a:defRPr sz="1600">
          <a:solidFill>
            <a:schemeClr val="tx1"/>
          </a:solidFill>
          <a:latin typeface="+mn-lt"/>
          <a:ea typeface="ＭＳ Ｐゴシック" charset="-128"/>
        </a:defRPr>
      </a:lvl8pPr>
      <a:lvl9pPr marL="3516313" indent="-187325" algn="l" defTabSz="749300" rtl="0" fontAlgn="base">
        <a:spcBef>
          <a:spcPct val="20000"/>
        </a:spcBef>
        <a:spcAft>
          <a:spcPct val="0"/>
        </a:spcAft>
        <a:buChar char="»"/>
        <a:defRPr sz="1600">
          <a:solidFill>
            <a:schemeClr val="tx1"/>
          </a:solidFill>
          <a:latin typeface="+mn-lt"/>
          <a:ea typeface="ＭＳ Ｐゴシック" charset="-128"/>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CEF0F8"/>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57D8CEC-C970-5545-B1EC-2901675F4F2F}"/>
              </a:ext>
            </a:extLst>
          </p:cNvPr>
          <p:cNvSpPr>
            <a:spLocks noChangeArrowheads="1"/>
          </p:cNvSpPr>
          <p:nvPr/>
        </p:nvSpPr>
        <p:spPr bwMode="auto">
          <a:xfrm>
            <a:off x="0" y="0"/>
            <a:ext cx="30275213" cy="54737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3075" name="Rectangle 3">
            <a:extLst>
              <a:ext uri="{FF2B5EF4-FFF2-40B4-BE49-F238E27FC236}">
                <a16:creationId xmlns:a16="http://schemas.microsoft.com/office/drawing/2014/main" id="{46E7F514-0858-E645-8DCB-7B658256459F}"/>
              </a:ext>
            </a:extLst>
          </p:cNvPr>
          <p:cNvSpPr>
            <a:spLocks noChangeArrowheads="1"/>
          </p:cNvSpPr>
          <p:nvPr/>
        </p:nvSpPr>
        <p:spPr bwMode="auto">
          <a:xfrm>
            <a:off x="477838" y="6248400"/>
            <a:ext cx="29224287" cy="35625088"/>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3076" name="Rectangle 6">
            <a:extLst>
              <a:ext uri="{FF2B5EF4-FFF2-40B4-BE49-F238E27FC236}">
                <a16:creationId xmlns:a16="http://schemas.microsoft.com/office/drawing/2014/main" id="{2CA3593C-4400-B2F5-F569-AE120ECB72CC}"/>
              </a:ext>
            </a:extLst>
          </p:cNvPr>
          <p:cNvSpPr>
            <a:spLocks noGrp="1" noChangeArrowheads="1"/>
          </p:cNvSpPr>
          <p:nvPr>
            <p:ph type="title"/>
          </p:nvPr>
        </p:nvSpPr>
        <p:spPr bwMode="auto">
          <a:xfrm>
            <a:off x="661988" y="1655763"/>
            <a:ext cx="289194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857" tIns="37421" rIns="74857" bIns="37421" numCol="1" anchor="ctr" anchorCtr="0" compatLnSpc="1">
            <a:prstTxWarp prst="textNoShape">
              <a:avLst/>
            </a:prstTxWarp>
          </a:bodyPr>
          <a:lstStyle/>
          <a:p>
            <a:pPr lvl="0"/>
            <a:r>
              <a:rPr lang="en-US" altLang="fr-FR"/>
              <a:t>Click to edit Master title style</a:t>
            </a:r>
          </a:p>
        </p:txBody>
      </p:sp>
      <p:sp>
        <p:nvSpPr>
          <p:cNvPr id="3077" name="Rectangle 7">
            <a:extLst>
              <a:ext uri="{FF2B5EF4-FFF2-40B4-BE49-F238E27FC236}">
                <a16:creationId xmlns:a16="http://schemas.microsoft.com/office/drawing/2014/main" id="{0D1C5B07-2781-5346-09EA-EE1474814D65}"/>
              </a:ext>
            </a:extLst>
          </p:cNvPr>
          <p:cNvSpPr>
            <a:spLocks noGrp="1" noChangeArrowheads="1"/>
          </p:cNvSpPr>
          <p:nvPr>
            <p:ph type="body" idx="1"/>
          </p:nvPr>
        </p:nvSpPr>
        <p:spPr bwMode="auto">
          <a:xfrm>
            <a:off x="477838" y="6248400"/>
            <a:ext cx="29103637" cy="3562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74346" tIns="374346" rIns="374346" bIns="374346" numCol="1" anchor="t" anchorCtr="0" compatLnSpc="1">
            <a:prstTxWarp prst="textNoShape">
              <a:avLst/>
            </a:prstTxWarp>
          </a:bodyPr>
          <a:lstStyle/>
          <a:p>
            <a:pPr lvl="0"/>
            <a:r>
              <a:rPr lang="en-US" altLang="fr-FR"/>
              <a:t>Click to edit Master text styles</a:t>
            </a:r>
          </a:p>
          <a:p>
            <a:pPr lvl="1"/>
            <a:r>
              <a:rPr lang="en-US" altLang="fr-FR"/>
              <a:t>Second level</a:t>
            </a:r>
          </a:p>
        </p:txBody>
      </p:sp>
      <p:sp>
        <p:nvSpPr>
          <p:cNvPr id="3078" name="Rectangle 8">
            <a:extLst>
              <a:ext uri="{FF2B5EF4-FFF2-40B4-BE49-F238E27FC236}">
                <a16:creationId xmlns:a16="http://schemas.microsoft.com/office/drawing/2014/main" id="{4D49E4CC-BD61-6C48-B56D-E4FA3CBB2B65}"/>
              </a:ext>
            </a:extLst>
          </p:cNvPr>
          <p:cNvSpPr>
            <a:spLocks noChangeArrowheads="1"/>
          </p:cNvSpPr>
          <p:nvPr/>
        </p:nvSpPr>
        <p:spPr bwMode="auto">
          <a:xfrm>
            <a:off x="0" y="0"/>
            <a:ext cx="30275213" cy="428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2400">
                <a:solidFill>
                  <a:schemeClr val="tx1"/>
                </a:solidFill>
                <a:latin typeface="Arial Narrow" panose="020B0604020202020204" pitchFamily="34" charset="0"/>
                <a:ea typeface="MS PGothic" panose="020B0600070205080204" pitchFamily="34" charset="-128"/>
              </a:defRPr>
            </a:lvl1pPr>
            <a:lvl2pPr marL="742950" indent="-285750" eaLnBrk="0" hangingPunct="0">
              <a:defRPr sz="2400">
                <a:solidFill>
                  <a:schemeClr val="tx1"/>
                </a:solidFill>
                <a:latin typeface="Arial Narrow" panose="020B0604020202020204" pitchFamily="34" charset="0"/>
                <a:ea typeface="MS PGothic" panose="020B0600070205080204" pitchFamily="34" charset="-128"/>
              </a:defRPr>
            </a:lvl2pPr>
            <a:lvl3pPr marL="1143000" indent="-228600" eaLnBrk="0" hangingPunct="0">
              <a:defRPr sz="2400">
                <a:solidFill>
                  <a:schemeClr val="tx1"/>
                </a:solidFill>
                <a:latin typeface="Arial Narrow" panose="020B0604020202020204" pitchFamily="34" charset="0"/>
                <a:ea typeface="MS PGothic" panose="020B0600070205080204" pitchFamily="34" charset="-128"/>
              </a:defRPr>
            </a:lvl3pPr>
            <a:lvl4pPr marL="1600200" indent="-228600" eaLnBrk="0" hangingPunct="0">
              <a:defRPr sz="2400">
                <a:solidFill>
                  <a:schemeClr val="tx1"/>
                </a:solidFill>
                <a:latin typeface="Arial Narrow" panose="020B0604020202020204" pitchFamily="34" charset="0"/>
                <a:ea typeface="MS PGothic" panose="020B0600070205080204" pitchFamily="34" charset="-128"/>
              </a:defRPr>
            </a:lvl4pPr>
            <a:lvl5pPr marL="2057400" indent="-228600" eaLnBrk="0" hangingPunct="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defRPr/>
            </a:pPr>
            <a:endParaRPr lang="en-GB" altLang="fr-FR"/>
          </a:p>
        </p:txBody>
      </p:sp>
      <p:sp>
        <p:nvSpPr>
          <p:cNvPr id="3079" name="Text Box 14">
            <a:extLst>
              <a:ext uri="{FF2B5EF4-FFF2-40B4-BE49-F238E27FC236}">
                <a16:creationId xmlns:a16="http://schemas.microsoft.com/office/drawing/2014/main" id="{77480CCC-379B-C247-8E45-12B7352B369C}"/>
              </a:ext>
            </a:extLst>
          </p:cNvPr>
          <p:cNvSpPr txBox="1">
            <a:spLocks noChangeArrowheads="1"/>
          </p:cNvSpPr>
          <p:nvPr userDrawn="1"/>
        </p:nvSpPr>
        <p:spPr bwMode="auto">
          <a:xfrm>
            <a:off x="477838" y="42244963"/>
            <a:ext cx="3308350" cy="158750"/>
          </a:xfrm>
          <a:prstGeom prst="rect">
            <a:avLst/>
          </a:prstGeom>
          <a:noFill/>
          <a:ln>
            <a:noFill/>
          </a:ln>
        </p:spPr>
        <p:txBody>
          <a:bodyPr lIns="74857" tIns="37421" rIns="74857" bIns="37421">
            <a:spAutoFit/>
          </a:bodyPr>
          <a:lstStyle>
            <a:lvl1pPr defTabSz="749300" eaLnBrk="0" hangingPunct="0">
              <a:defRPr sz="2400">
                <a:solidFill>
                  <a:schemeClr val="tx1"/>
                </a:solidFill>
                <a:latin typeface="Arial Narrow" pitchFamily="34" charset="0"/>
                <a:ea typeface="ＭＳ Ｐゴシック"/>
                <a:cs typeface="ＭＳ Ｐゴシック"/>
              </a:defRPr>
            </a:lvl1pPr>
            <a:lvl2pPr marL="742950" indent="-285750" defTabSz="749300" eaLnBrk="0" hangingPunct="0">
              <a:defRPr sz="2400">
                <a:solidFill>
                  <a:schemeClr val="tx1"/>
                </a:solidFill>
                <a:latin typeface="Arial Narrow" pitchFamily="34" charset="0"/>
                <a:ea typeface="ＭＳ Ｐゴシック"/>
                <a:cs typeface="ＭＳ Ｐゴシック"/>
              </a:defRPr>
            </a:lvl2pPr>
            <a:lvl3pPr marL="1143000" indent="-228600" defTabSz="749300" eaLnBrk="0" hangingPunct="0">
              <a:defRPr sz="2400">
                <a:solidFill>
                  <a:schemeClr val="tx1"/>
                </a:solidFill>
                <a:latin typeface="Arial Narrow" pitchFamily="34" charset="0"/>
                <a:ea typeface="ＭＳ Ｐゴシック"/>
                <a:cs typeface="ＭＳ Ｐゴシック"/>
              </a:defRPr>
            </a:lvl3pPr>
            <a:lvl4pPr marL="1600200" indent="-228600" defTabSz="749300" eaLnBrk="0" hangingPunct="0">
              <a:defRPr sz="2400">
                <a:solidFill>
                  <a:schemeClr val="tx1"/>
                </a:solidFill>
                <a:latin typeface="Arial Narrow" pitchFamily="34" charset="0"/>
                <a:ea typeface="ＭＳ Ｐゴシック"/>
                <a:cs typeface="ＭＳ Ｐゴシック"/>
              </a:defRPr>
            </a:lvl4pPr>
            <a:lvl5pPr marL="2057400" indent="-228600" defTabSz="749300" eaLnBrk="0" hangingPunct="0">
              <a:defRPr sz="2400">
                <a:solidFill>
                  <a:schemeClr val="tx1"/>
                </a:solidFill>
                <a:latin typeface="Arial Narrow" pitchFamily="34" charset="0"/>
                <a:ea typeface="ＭＳ Ｐゴシック"/>
                <a:cs typeface="ＭＳ Ｐゴシック"/>
              </a:defRPr>
            </a:lvl5pPr>
            <a:lvl6pPr marL="25146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6pPr>
            <a:lvl7pPr marL="29718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7pPr>
            <a:lvl8pPr marL="34290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8pPr>
            <a:lvl9pPr marL="3886200" indent="-228600" defTabSz="749300" eaLnBrk="0" fontAlgn="base" hangingPunct="0">
              <a:spcBef>
                <a:spcPct val="0"/>
              </a:spcBef>
              <a:spcAft>
                <a:spcPct val="0"/>
              </a:spcAft>
              <a:defRPr sz="2400">
                <a:solidFill>
                  <a:schemeClr val="tx1"/>
                </a:solidFill>
                <a:latin typeface="Arial Narrow" pitchFamily="34" charset="0"/>
                <a:ea typeface="ＭＳ Ｐゴシック"/>
                <a:cs typeface="ＭＳ Ｐゴシック"/>
              </a:defRPr>
            </a:lvl9pPr>
          </a:lstStyle>
          <a:p>
            <a:pPr>
              <a:lnSpc>
                <a:spcPct val="65000"/>
              </a:lnSpc>
              <a:spcBef>
                <a:spcPct val="50000"/>
              </a:spcBef>
              <a:defRPr/>
            </a:pPr>
            <a:r>
              <a:rPr lang="en-US" sz="800" b="1">
                <a:latin typeface="Arial" pitchFamily="34" charset="0"/>
              </a:rPr>
              <a:t>Poster template by ResearchPosters.co.za</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749300" rtl="0" eaLnBrk="0" fontAlgn="base" hangingPunct="0">
        <a:spcBef>
          <a:spcPct val="0"/>
        </a:spcBef>
        <a:spcAft>
          <a:spcPct val="0"/>
        </a:spcAft>
        <a:defRPr sz="7100">
          <a:solidFill>
            <a:schemeClr val="bg1"/>
          </a:solidFill>
          <a:latin typeface="+mj-lt"/>
          <a:ea typeface="MS PGothic" pitchFamily="34" charset="-128"/>
          <a:cs typeface="MS PGothic" charset="0"/>
        </a:defRPr>
      </a:lvl1pPr>
      <a:lvl2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2pPr>
      <a:lvl3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3pPr>
      <a:lvl4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4pPr>
      <a:lvl5pPr algn="ctr" defTabSz="749300" rtl="0" eaLnBrk="0" fontAlgn="base" hangingPunct="0">
        <a:spcBef>
          <a:spcPct val="0"/>
        </a:spcBef>
        <a:spcAft>
          <a:spcPct val="0"/>
        </a:spcAft>
        <a:defRPr sz="7100">
          <a:solidFill>
            <a:schemeClr val="bg1"/>
          </a:solidFill>
          <a:latin typeface="Arial Black" charset="0"/>
          <a:ea typeface="MS PGothic" pitchFamily="34" charset="-128"/>
          <a:cs typeface="MS PGothic" charset="0"/>
        </a:defRPr>
      </a:lvl5pPr>
      <a:lvl6pPr marL="457200" algn="ctr" defTabSz="749300" rtl="0" fontAlgn="base">
        <a:spcBef>
          <a:spcPct val="0"/>
        </a:spcBef>
        <a:spcAft>
          <a:spcPct val="0"/>
        </a:spcAft>
        <a:defRPr sz="7100">
          <a:solidFill>
            <a:schemeClr val="tx2"/>
          </a:solidFill>
          <a:latin typeface="Arial Black" charset="0"/>
        </a:defRPr>
      </a:lvl6pPr>
      <a:lvl7pPr marL="914400" algn="ctr" defTabSz="749300" rtl="0" fontAlgn="base">
        <a:spcBef>
          <a:spcPct val="0"/>
        </a:spcBef>
        <a:spcAft>
          <a:spcPct val="0"/>
        </a:spcAft>
        <a:defRPr sz="7100">
          <a:solidFill>
            <a:schemeClr val="tx2"/>
          </a:solidFill>
          <a:latin typeface="Arial Black" charset="0"/>
        </a:defRPr>
      </a:lvl7pPr>
      <a:lvl8pPr marL="1371600" algn="ctr" defTabSz="749300" rtl="0" fontAlgn="base">
        <a:spcBef>
          <a:spcPct val="0"/>
        </a:spcBef>
        <a:spcAft>
          <a:spcPct val="0"/>
        </a:spcAft>
        <a:defRPr sz="7100">
          <a:solidFill>
            <a:schemeClr val="tx2"/>
          </a:solidFill>
          <a:latin typeface="Arial Black" charset="0"/>
        </a:defRPr>
      </a:lvl8pPr>
      <a:lvl9pPr marL="1828800" algn="ctr" defTabSz="749300" rtl="0" fontAlgn="base">
        <a:spcBef>
          <a:spcPct val="0"/>
        </a:spcBef>
        <a:spcAft>
          <a:spcPct val="0"/>
        </a:spcAft>
        <a:defRPr sz="7100">
          <a:solidFill>
            <a:schemeClr val="tx2"/>
          </a:solidFill>
          <a:latin typeface="Arial Black" charset="0"/>
        </a:defRPr>
      </a:lvl9pPr>
    </p:titleStyle>
    <p:bodyStyle>
      <a:lvl1pPr marL="280988" indent="-280988" algn="l" defTabSz="749300" rtl="0" eaLnBrk="0" fontAlgn="base" hangingPunct="0">
        <a:spcBef>
          <a:spcPct val="20000"/>
        </a:spcBef>
        <a:spcAft>
          <a:spcPct val="0"/>
        </a:spcAft>
        <a:buChar char="•"/>
        <a:defRPr sz="2400">
          <a:solidFill>
            <a:schemeClr val="tx2"/>
          </a:solidFill>
          <a:latin typeface="+mn-lt"/>
          <a:ea typeface="MS PGothic" pitchFamily="34" charset="-128"/>
          <a:cs typeface="MS PGothic" charset="0"/>
        </a:defRPr>
      </a:lvl1pPr>
      <a:lvl2pPr marL="606425" indent="-231775" algn="l" defTabSz="749300" rtl="0" eaLnBrk="0" fontAlgn="base" hangingPunct="0">
        <a:spcBef>
          <a:spcPct val="20000"/>
        </a:spcBef>
        <a:spcAft>
          <a:spcPct val="0"/>
        </a:spcAft>
        <a:buChar char="–"/>
        <a:defRPr sz="2400">
          <a:solidFill>
            <a:schemeClr val="tx2"/>
          </a:solidFill>
          <a:latin typeface="+mn-lt"/>
          <a:ea typeface="MS PGothic" pitchFamily="34" charset="-128"/>
          <a:cs typeface="MS PGothic" charset="0"/>
        </a:defRPr>
      </a:lvl2pPr>
      <a:lvl3pPr marL="938213" indent="-188913" algn="l" defTabSz="749300"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3pPr>
      <a:lvl4pPr marL="1312863" indent="-187325" algn="l" defTabSz="749300"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4pPr>
      <a:lvl5pPr marL="1687513" indent="-187325" algn="l" defTabSz="749300"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5pPr>
      <a:lvl6pPr marL="2144713" indent="-187325" algn="l" defTabSz="749300" rtl="0" fontAlgn="base">
        <a:spcBef>
          <a:spcPct val="20000"/>
        </a:spcBef>
        <a:spcAft>
          <a:spcPct val="0"/>
        </a:spcAft>
        <a:buChar char="»"/>
        <a:defRPr sz="1600">
          <a:solidFill>
            <a:schemeClr val="tx1"/>
          </a:solidFill>
          <a:latin typeface="+mn-lt"/>
          <a:ea typeface="ＭＳ Ｐゴシック" charset="-128"/>
        </a:defRPr>
      </a:lvl6pPr>
      <a:lvl7pPr marL="2601913" indent="-187325" algn="l" defTabSz="749300" rtl="0" fontAlgn="base">
        <a:spcBef>
          <a:spcPct val="20000"/>
        </a:spcBef>
        <a:spcAft>
          <a:spcPct val="0"/>
        </a:spcAft>
        <a:buChar char="»"/>
        <a:defRPr sz="1600">
          <a:solidFill>
            <a:schemeClr val="tx1"/>
          </a:solidFill>
          <a:latin typeface="+mn-lt"/>
          <a:ea typeface="ＭＳ Ｐゴシック" charset="-128"/>
        </a:defRPr>
      </a:lvl7pPr>
      <a:lvl8pPr marL="3059113" indent="-187325" algn="l" defTabSz="749300" rtl="0" fontAlgn="base">
        <a:spcBef>
          <a:spcPct val="20000"/>
        </a:spcBef>
        <a:spcAft>
          <a:spcPct val="0"/>
        </a:spcAft>
        <a:buChar char="»"/>
        <a:defRPr sz="1600">
          <a:solidFill>
            <a:schemeClr val="tx1"/>
          </a:solidFill>
          <a:latin typeface="+mn-lt"/>
          <a:ea typeface="ＭＳ Ｐゴシック" charset="-128"/>
        </a:defRPr>
      </a:lvl8pPr>
      <a:lvl9pPr marL="3516313" indent="-187325" algn="l" defTabSz="749300" rtl="0" fontAlgn="base">
        <a:spcBef>
          <a:spcPct val="20000"/>
        </a:spcBef>
        <a:spcAft>
          <a:spcPct val="0"/>
        </a:spcAft>
        <a:buChar char="»"/>
        <a:defRPr sz="1600">
          <a:solidFill>
            <a:schemeClr val="tx1"/>
          </a:solidFill>
          <a:latin typeface="+mn-lt"/>
          <a:ea typeface="ＭＳ Ｐゴシック" charset="-128"/>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svg"/><Relationship Id="rId20"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jpe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5">
            <a:extLst>
              <a:ext uri="{FF2B5EF4-FFF2-40B4-BE49-F238E27FC236}">
                <a16:creationId xmlns:a16="http://schemas.microsoft.com/office/drawing/2014/main" id="{5C34FFF7-6375-FEF2-894D-1B20F0E170AB}"/>
              </a:ext>
            </a:extLst>
          </p:cNvPr>
          <p:cNvSpPr>
            <a:spLocks noChangeArrowheads="1"/>
          </p:cNvSpPr>
          <p:nvPr/>
        </p:nvSpPr>
        <p:spPr bwMode="auto">
          <a:xfrm>
            <a:off x="477838" y="1309688"/>
            <a:ext cx="29213175" cy="289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838" tIns="37413" rIns="74838" bIns="37413">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fr-FR" sz="4800" b="1" spc="300" dirty="0">
              <a:solidFill>
                <a:schemeClr val="bg1"/>
              </a:solidFill>
              <a:latin typeface="Arial Narrow" panose="020B0606020202030204" pitchFamily="34" charset="0"/>
            </a:endParaRPr>
          </a:p>
          <a:p>
            <a:pPr algn="ctr" eaLnBrk="1" hangingPunct="1">
              <a:spcBef>
                <a:spcPct val="50000"/>
              </a:spcBef>
              <a:buFontTx/>
              <a:buNone/>
            </a:pPr>
            <a:r>
              <a:rPr lang="en-US" altLang="fr-FR" sz="4800" b="1" spc="300" dirty="0">
                <a:solidFill>
                  <a:schemeClr val="bg1"/>
                </a:solidFill>
                <a:latin typeface="Arial Narrow" panose="020B0606020202030204" pitchFamily="34" charset="0"/>
              </a:rPr>
              <a:t>Caolán Maguire</a:t>
            </a:r>
          </a:p>
          <a:p>
            <a:pPr algn="ctr">
              <a:lnSpc>
                <a:spcPct val="150000"/>
              </a:lnSpc>
              <a:spcBef>
                <a:spcPct val="0"/>
              </a:spcBef>
              <a:buFontTx/>
              <a:buNone/>
            </a:pPr>
            <a:r>
              <a:rPr lang="en-US" altLang="fr-FR" sz="4800" b="1" spc="300" dirty="0">
                <a:solidFill>
                  <a:schemeClr val="bg1"/>
                </a:solidFill>
                <a:latin typeface="Arial Narrow" panose="020B0606020202030204" pitchFamily="34" charset="0"/>
              </a:rPr>
              <a:t>G00385433</a:t>
            </a:r>
          </a:p>
        </p:txBody>
      </p:sp>
      <p:sp>
        <p:nvSpPr>
          <p:cNvPr id="5122" name="Text Box 471">
            <a:extLst>
              <a:ext uri="{FF2B5EF4-FFF2-40B4-BE49-F238E27FC236}">
                <a16:creationId xmlns:a16="http://schemas.microsoft.com/office/drawing/2014/main" id="{2AC155E6-8ACE-F3F1-A66B-0F772E5066BD}"/>
              </a:ext>
            </a:extLst>
          </p:cNvPr>
          <p:cNvSpPr txBox="1">
            <a:spLocks noChangeArrowheads="1"/>
          </p:cNvSpPr>
          <p:nvPr/>
        </p:nvSpPr>
        <p:spPr bwMode="auto">
          <a:xfrm>
            <a:off x="646113" y="6248400"/>
            <a:ext cx="9321800" cy="630238"/>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a:solidFill>
                  <a:schemeClr val="bg1"/>
                </a:solidFill>
                <a:latin typeface="Arial Narrow" panose="020B0606020202030204" pitchFamily="34" charset="0"/>
              </a:rPr>
              <a:t>Introduction</a:t>
            </a:r>
          </a:p>
        </p:txBody>
      </p:sp>
      <p:sp>
        <p:nvSpPr>
          <p:cNvPr id="5123" name="Text Box 472">
            <a:extLst>
              <a:ext uri="{FF2B5EF4-FFF2-40B4-BE49-F238E27FC236}">
                <a16:creationId xmlns:a16="http://schemas.microsoft.com/office/drawing/2014/main" id="{93F4D7DD-0651-5DEB-C3FF-9F7911696A02}"/>
              </a:ext>
            </a:extLst>
          </p:cNvPr>
          <p:cNvSpPr txBox="1">
            <a:spLocks noChangeArrowheads="1"/>
          </p:cNvSpPr>
          <p:nvPr/>
        </p:nvSpPr>
        <p:spPr bwMode="auto">
          <a:xfrm>
            <a:off x="577850" y="6706227"/>
            <a:ext cx="9317038" cy="1020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4995" tIns="374995" rIns="374995" bIns="374995">
            <a:spAutoFit/>
          </a:bodyPr>
          <a:lstStyle>
            <a:lvl1pPr defTabSz="360045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360045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360045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rtl="0">
              <a:spcBef>
                <a:spcPts val="1200"/>
              </a:spcBef>
              <a:spcAft>
                <a:spcPts val="1200"/>
              </a:spcAft>
              <a:buNone/>
            </a:pPr>
            <a:r>
              <a:rPr lang="en-GB" sz="2000" b="1" i="0" u="none" strike="noStrike" dirty="0">
                <a:solidFill>
                  <a:srgbClr val="000000"/>
                </a:solidFill>
                <a:effectLst/>
                <a:latin typeface="Arial Narrow" panose="020B0606020202030204" pitchFamily="34" charset="0"/>
              </a:rPr>
              <a:t>BackSeatDriver.ie – A Final Year Project</a:t>
            </a:r>
            <a:br>
              <a:rPr lang="en-GB" sz="2000" b="1" i="0" u="none" strike="noStrike" dirty="0">
                <a:solidFill>
                  <a:srgbClr val="000000"/>
                </a:solidFill>
                <a:effectLst/>
                <a:latin typeface="Arial Narrow" panose="020B0606020202030204" pitchFamily="34" charset="0"/>
              </a:rPr>
            </a:br>
            <a:r>
              <a:rPr lang="en-GB" sz="2000" b="0" i="0" u="none" strike="noStrike" dirty="0">
                <a:solidFill>
                  <a:srgbClr val="000000"/>
                </a:solidFill>
                <a:effectLst/>
                <a:latin typeface="Arial Narrow" panose="020B0606020202030204" pitchFamily="34" charset="0"/>
              </a:rPr>
              <a:t>BackSeatDriver.ie is a final year project developed to help drivers make their journeys safer, smarter, and more efficient. The system connects a mobile phone to a Bluetooth OBD-II dongle plugged into a vehicle. As you drive, data is gathered securely and stored on the cloud, allowing drivers to review their trips, performance, and vehicle health at any time through a dedicated website.</a:t>
            </a:r>
            <a:endParaRPr lang="en-GB" sz="2000" b="0" dirty="0">
              <a:effectLst/>
              <a:latin typeface="Arial Narrow" panose="020B0606020202030204" pitchFamily="34" charset="0"/>
            </a:endParaRPr>
          </a:p>
          <a:p>
            <a:pPr rtl="0">
              <a:spcBef>
                <a:spcPts val="1200"/>
              </a:spcBef>
              <a:spcAft>
                <a:spcPts val="1200"/>
              </a:spcAft>
              <a:buNone/>
            </a:pPr>
            <a:r>
              <a:rPr lang="en-GB" sz="2000" b="1" i="0" u="none" strike="noStrike" dirty="0">
                <a:solidFill>
                  <a:srgbClr val="000000"/>
                </a:solidFill>
                <a:effectLst/>
                <a:latin typeface="Arial Narrow" panose="020B0606020202030204" pitchFamily="34" charset="0"/>
              </a:rPr>
              <a:t>How It Works</a:t>
            </a:r>
            <a:br>
              <a:rPr lang="en-GB" sz="2000" b="1" i="0" u="none" strike="noStrike" dirty="0">
                <a:solidFill>
                  <a:srgbClr val="000000"/>
                </a:solidFill>
                <a:effectLst/>
                <a:latin typeface="Arial Narrow" panose="020B0606020202030204" pitchFamily="34" charset="0"/>
              </a:rPr>
            </a:br>
            <a:r>
              <a:rPr lang="en-GB" sz="2000" b="0" i="0" u="none" strike="noStrike" dirty="0">
                <a:solidFill>
                  <a:srgbClr val="000000"/>
                </a:solidFill>
                <a:effectLst/>
                <a:latin typeface="Arial Narrow" panose="020B0606020202030204" pitchFamily="34" charset="0"/>
              </a:rPr>
              <a:t>Once connected, the application collects live data from the car’s onboard systems, such as speed, engine performance, and fuel usage. This information is processed in real-time, highlighting areas for improvement and recommending more eco-friendly driving techniques. All journey data is saved for later analysis, giving drivers clear insights into their habits and vehicle condition.</a:t>
            </a:r>
            <a:endParaRPr lang="en-GB" sz="2000" b="0" dirty="0">
              <a:effectLst/>
              <a:latin typeface="Arial Narrow" panose="020B0606020202030204" pitchFamily="34" charset="0"/>
            </a:endParaRPr>
          </a:p>
          <a:p>
            <a:pPr rtl="0">
              <a:spcBef>
                <a:spcPts val="1200"/>
              </a:spcBef>
              <a:spcAft>
                <a:spcPts val="1200"/>
              </a:spcAft>
              <a:buNone/>
            </a:pPr>
            <a:r>
              <a:rPr lang="en-GB" sz="2000" b="1" i="0" u="none" strike="noStrike" dirty="0">
                <a:solidFill>
                  <a:srgbClr val="000000"/>
                </a:solidFill>
                <a:effectLst/>
                <a:latin typeface="Arial Narrow" panose="020B0606020202030204" pitchFamily="34" charset="0"/>
              </a:rPr>
              <a:t>Key Features</a:t>
            </a:r>
            <a:br>
              <a:rPr lang="en-GB" sz="2000" b="1" i="0" u="none" strike="noStrike" dirty="0">
                <a:solidFill>
                  <a:srgbClr val="000000"/>
                </a:solidFill>
                <a:effectLst/>
                <a:latin typeface="Arial Narrow" panose="020B0606020202030204" pitchFamily="34" charset="0"/>
              </a:rPr>
            </a:br>
            <a:r>
              <a:rPr lang="en-GB" sz="2000" b="0" i="0" u="none" strike="noStrike" dirty="0">
                <a:solidFill>
                  <a:srgbClr val="000000"/>
                </a:solidFill>
                <a:effectLst/>
                <a:latin typeface="Arial Narrow" panose="020B0606020202030204" pitchFamily="34" charset="0"/>
              </a:rPr>
              <a:t>BackSeatDriver.ie offers live data of their journey, eco-driving recommendations, trip history tracking, and driver performance scoring. These features combine to help drivers reduce fuel costs, prevent costly repairs, and drive more safely and responsibly.</a:t>
            </a:r>
            <a:endParaRPr lang="en-GB" sz="2000" b="0" dirty="0">
              <a:effectLst/>
              <a:latin typeface="Arial Narrow" panose="020B0606020202030204" pitchFamily="34" charset="0"/>
            </a:endParaRPr>
          </a:p>
          <a:p>
            <a:pPr rtl="0">
              <a:spcBef>
                <a:spcPts val="1200"/>
              </a:spcBef>
              <a:spcAft>
                <a:spcPts val="1200"/>
              </a:spcAft>
              <a:buNone/>
            </a:pPr>
            <a:r>
              <a:rPr lang="en-GB" sz="2000" b="1" i="0" u="none" strike="noStrike" dirty="0">
                <a:solidFill>
                  <a:srgbClr val="000000"/>
                </a:solidFill>
                <a:effectLst/>
                <a:latin typeface="Arial Narrow" panose="020B0606020202030204" pitchFamily="34" charset="0"/>
              </a:rPr>
              <a:t>Project Goals and Outcomes</a:t>
            </a:r>
            <a:br>
              <a:rPr lang="en-GB" sz="2000" b="1" i="0" u="none" strike="noStrike" dirty="0">
                <a:solidFill>
                  <a:srgbClr val="000000"/>
                </a:solidFill>
                <a:effectLst/>
                <a:latin typeface="Arial Narrow" panose="020B0606020202030204" pitchFamily="34" charset="0"/>
              </a:rPr>
            </a:br>
            <a:r>
              <a:rPr lang="en-GB" sz="2000" b="0" i="0" u="none" strike="noStrike" dirty="0">
                <a:solidFill>
                  <a:srgbClr val="000000"/>
                </a:solidFill>
                <a:effectLst/>
                <a:latin typeface="Arial Narrow" panose="020B0606020202030204" pitchFamily="34" charset="0"/>
              </a:rPr>
              <a:t>The aim of this project is to showcase how affordable, real-time vehicle telematics can be made accessible to everyday drivers. By leveraging cloud technology, Bluetooth connectivity, and web integration, BackSeatDriver.ie demonstrates the potential of smart driving apps to improve road safety, reduce environmental impact, and lower the overall cost of vehicle ownership.</a:t>
            </a:r>
            <a:endParaRPr lang="en-GB" sz="2000" b="0" dirty="0">
              <a:effectLst/>
              <a:latin typeface="Arial Narrow" panose="020B0606020202030204" pitchFamily="34" charset="0"/>
            </a:endParaRPr>
          </a:p>
          <a:p>
            <a:pPr>
              <a:buNone/>
            </a:pPr>
            <a:r>
              <a:rPr lang="en-GB" sz="2000" b="1" i="0" u="none" strike="noStrike" dirty="0">
                <a:solidFill>
                  <a:srgbClr val="000000"/>
                </a:solidFill>
                <a:effectLst/>
                <a:latin typeface="Arial Narrow" panose="020B0606020202030204" pitchFamily="34" charset="0"/>
              </a:rPr>
              <a:t>Built for Drivers, Powered by Data</a:t>
            </a:r>
            <a:br>
              <a:rPr lang="en-GB" sz="2000" b="1" i="0" u="none" strike="noStrike" dirty="0">
                <a:solidFill>
                  <a:srgbClr val="000000"/>
                </a:solidFill>
                <a:effectLst/>
                <a:latin typeface="Arial Narrow" panose="020B0606020202030204" pitchFamily="34" charset="0"/>
              </a:rPr>
            </a:br>
            <a:r>
              <a:rPr lang="en-GB" sz="2000" b="0" i="0" u="none" strike="noStrike" dirty="0">
                <a:solidFill>
                  <a:srgbClr val="000000"/>
                </a:solidFill>
                <a:effectLst/>
                <a:latin typeface="Arial Narrow" panose="020B0606020202030204" pitchFamily="34" charset="0"/>
              </a:rPr>
              <a:t>Whether you're a daily commuter, a learner driver, or someone simply looking to drive smarter, BackSeatDriver.ie empowers users with practical insights and actionable advice. Every journey becomes an opportunity to drive better, saving fuel, protecting the vehicle, and contributing to safer roads for everyone.</a:t>
            </a:r>
            <a:endParaRPr lang="en-GB" sz="2000" dirty="0">
              <a:latin typeface="Arial Narrow" panose="020B0606020202030204" pitchFamily="34" charset="0"/>
            </a:endParaRPr>
          </a:p>
        </p:txBody>
      </p:sp>
      <p:sp>
        <p:nvSpPr>
          <p:cNvPr id="5124" name="Text Box 473">
            <a:extLst>
              <a:ext uri="{FF2B5EF4-FFF2-40B4-BE49-F238E27FC236}">
                <a16:creationId xmlns:a16="http://schemas.microsoft.com/office/drawing/2014/main" id="{D129D99C-2A5B-B2A0-6E84-3C4C123C1FF7}"/>
              </a:ext>
            </a:extLst>
          </p:cNvPr>
          <p:cNvSpPr txBox="1">
            <a:spLocks noChangeArrowheads="1"/>
          </p:cNvSpPr>
          <p:nvPr/>
        </p:nvSpPr>
        <p:spPr bwMode="auto">
          <a:xfrm>
            <a:off x="646113" y="18102263"/>
            <a:ext cx="9321800" cy="630237"/>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Testing</a:t>
            </a:r>
          </a:p>
        </p:txBody>
      </p:sp>
      <p:sp>
        <p:nvSpPr>
          <p:cNvPr id="5130" name="Text Box 489">
            <a:extLst>
              <a:ext uri="{FF2B5EF4-FFF2-40B4-BE49-F238E27FC236}">
                <a16:creationId xmlns:a16="http://schemas.microsoft.com/office/drawing/2014/main" id="{E8381EDA-08A3-EBE1-825D-EB9BC6CDDB39}"/>
              </a:ext>
            </a:extLst>
          </p:cNvPr>
          <p:cNvSpPr txBox="1">
            <a:spLocks noChangeArrowheads="1"/>
          </p:cNvSpPr>
          <p:nvPr/>
        </p:nvSpPr>
        <p:spPr bwMode="auto">
          <a:xfrm>
            <a:off x="8713788" y="28592463"/>
            <a:ext cx="152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360045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360045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360045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fr-FR" sz="900">
                <a:solidFill>
                  <a:srgbClr val="009900"/>
                </a:solidFill>
                <a:latin typeface="Arial Narrow" panose="020B0606020202030204" pitchFamily="34" charset="0"/>
              </a:rPr>
              <a:t>A</a:t>
            </a:r>
          </a:p>
          <a:p>
            <a:pPr eaLnBrk="1" hangingPunct="1">
              <a:spcBef>
                <a:spcPct val="50000"/>
              </a:spcBef>
              <a:buFontTx/>
              <a:buNone/>
            </a:pPr>
            <a:endParaRPr lang="en-US" altLang="fr-FR" sz="900">
              <a:solidFill>
                <a:srgbClr val="009900"/>
              </a:solidFill>
              <a:latin typeface="Arial Narrow" panose="020B0606020202030204" pitchFamily="34" charset="0"/>
            </a:endParaRPr>
          </a:p>
          <a:p>
            <a:pPr eaLnBrk="1" hangingPunct="1">
              <a:spcBef>
                <a:spcPct val="50000"/>
              </a:spcBef>
              <a:buFontTx/>
              <a:buNone/>
            </a:pPr>
            <a:r>
              <a:rPr lang="en-US" altLang="fr-FR" sz="900">
                <a:solidFill>
                  <a:srgbClr val="009900"/>
                </a:solidFill>
                <a:latin typeface="Arial Narrow" panose="020B0606020202030204" pitchFamily="34" charset="0"/>
              </a:rPr>
              <a:t>B</a:t>
            </a:r>
          </a:p>
        </p:txBody>
      </p:sp>
      <p:sp>
        <p:nvSpPr>
          <p:cNvPr id="5131" name="Text Box 490">
            <a:extLst>
              <a:ext uri="{FF2B5EF4-FFF2-40B4-BE49-F238E27FC236}">
                <a16:creationId xmlns:a16="http://schemas.microsoft.com/office/drawing/2014/main" id="{559C8A58-C31B-3A67-9FA3-76977BDC8D49}"/>
              </a:ext>
            </a:extLst>
          </p:cNvPr>
          <p:cNvSpPr txBox="1">
            <a:spLocks noChangeArrowheads="1"/>
          </p:cNvSpPr>
          <p:nvPr/>
        </p:nvSpPr>
        <p:spPr bwMode="auto">
          <a:xfrm>
            <a:off x="579438" y="35672517"/>
            <a:ext cx="9315450" cy="630237"/>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rgbClr val="F8F8F8"/>
                </a:solidFill>
                <a:latin typeface="Arial Narrow" panose="020B0606020202030204" pitchFamily="34" charset="0"/>
              </a:rPr>
              <a:t>Database Structure</a:t>
            </a:r>
          </a:p>
        </p:txBody>
      </p:sp>
      <p:sp>
        <p:nvSpPr>
          <p:cNvPr id="5134" name="Text Box 495">
            <a:extLst>
              <a:ext uri="{FF2B5EF4-FFF2-40B4-BE49-F238E27FC236}">
                <a16:creationId xmlns:a16="http://schemas.microsoft.com/office/drawing/2014/main" id="{66C5DC0B-886C-242B-0A7A-DA2E0E8025A9}"/>
              </a:ext>
            </a:extLst>
          </p:cNvPr>
          <p:cNvSpPr txBox="1">
            <a:spLocks noChangeArrowheads="1"/>
          </p:cNvSpPr>
          <p:nvPr/>
        </p:nvSpPr>
        <p:spPr bwMode="auto">
          <a:xfrm>
            <a:off x="10453688" y="6248400"/>
            <a:ext cx="9320212" cy="630238"/>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Overall System Architecture</a:t>
            </a:r>
          </a:p>
        </p:txBody>
      </p:sp>
      <p:sp>
        <p:nvSpPr>
          <p:cNvPr id="5137" name="Text Box 502">
            <a:extLst>
              <a:ext uri="{FF2B5EF4-FFF2-40B4-BE49-F238E27FC236}">
                <a16:creationId xmlns:a16="http://schemas.microsoft.com/office/drawing/2014/main" id="{6F1B12F0-C5AB-9D8E-F9ED-8294A3235DDE}"/>
              </a:ext>
            </a:extLst>
          </p:cNvPr>
          <p:cNvSpPr txBox="1">
            <a:spLocks noChangeArrowheads="1"/>
          </p:cNvSpPr>
          <p:nvPr/>
        </p:nvSpPr>
        <p:spPr bwMode="auto">
          <a:xfrm>
            <a:off x="10414000" y="13405295"/>
            <a:ext cx="9320212" cy="630237"/>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Features and Functionality</a:t>
            </a:r>
          </a:p>
        </p:txBody>
      </p:sp>
      <p:sp>
        <p:nvSpPr>
          <p:cNvPr id="5139" name="Text Box 509">
            <a:extLst>
              <a:ext uri="{FF2B5EF4-FFF2-40B4-BE49-F238E27FC236}">
                <a16:creationId xmlns:a16="http://schemas.microsoft.com/office/drawing/2014/main" id="{B2A8BE26-AE75-BF66-300D-0EC47905C6E0}"/>
              </a:ext>
            </a:extLst>
          </p:cNvPr>
          <p:cNvSpPr txBox="1">
            <a:spLocks noChangeArrowheads="1"/>
          </p:cNvSpPr>
          <p:nvPr/>
        </p:nvSpPr>
        <p:spPr bwMode="auto">
          <a:xfrm>
            <a:off x="10414000" y="19545495"/>
            <a:ext cx="9320212" cy="630238"/>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Dashboard</a:t>
            </a:r>
          </a:p>
        </p:txBody>
      </p:sp>
      <p:sp>
        <p:nvSpPr>
          <p:cNvPr id="5143" name="Text Box 522">
            <a:extLst>
              <a:ext uri="{FF2B5EF4-FFF2-40B4-BE49-F238E27FC236}">
                <a16:creationId xmlns:a16="http://schemas.microsoft.com/office/drawing/2014/main" id="{B65C3058-CB06-208E-864A-AF7CAC613D8C}"/>
              </a:ext>
            </a:extLst>
          </p:cNvPr>
          <p:cNvSpPr txBox="1">
            <a:spLocks noChangeArrowheads="1"/>
          </p:cNvSpPr>
          <p:nvPr/>
        </p:nvSpPr>
        <p:spPr bwMode="auto">
          <a:xfrm>
            <a:off x="20253325" y="6248400"/>
            <a:ext cx="9320213" cy="630238"/>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Scalable Cloud Architecture</a:t>
            </a:r>
          </a:p>
        </p:txBody>
      </p:sp>
      <p:sp>
        <p:nvSpPr>
          <p:cNvPr id="5165" name="Text Box 545">
            <a:extLst>
              <a:ext uri="{FF2B5EF4-FFF2-40B4-BE49-F238E27FC236}">
                <a16:creationId xmlns:a16="http://schemas.microsoft.com/office/drawing/2014/main" id="{89755A04-4A98-30BB-AF4A-92D1DE67EA26}"/>
              </a:ext>
            </a:extLst>
          </p:cNvPr>
          <p:cNvSpPr txBox="1">
            <a:spLocks noChangeArrowheads="1"/>
          </p:cNvSpPr>
          <p:nvPr/>
        </p:nvSpPr>
        <p:spPr bwMode="auto">
          <a:xfrm>
            <a:off x="10448925" y="35725100"/>
            <a:ext cx="9318625" cy="630238"/>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Main Technologies</a:t>
            </a:r>
          </a:p>
        </p:txBody>
      </p:sp>
      <p:sp>
        <p:nvSpPr>
          <p:cNvPr id="5166" name="Text Box 546">
            <a:extLst>
              <a:ext uri="{FF2B5EF4-FFF2-40B4-BE49-F238E27FC236}">
                <a16:creationId xmlns:a16="http://schemas.microsoft.com/office/drawing/2014/main" id="{AAE19E58-FF24-5DED-FC3B-D58E92BD2E47}"/>
              </a:ext>
            </a:extLst>
          </p:cNvPr>
          <p:cNvSpPr txBox="1">
            <a:spLocks noChangeArrowheads="1"/>
          </p:cNvSpPr>
          <p:nvPr/>
        </p:nvSpPr>
        <p:spPr bwMode="auto">
          <a:xfrm>
            <a:off x="10987088" y="36355338"/>
            <a:ext cx="2309812" cy="124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4995" tIns="374995" rIns="374995" bIns="374995">
            <a:spAutoFit/>
          </a:bodyPr>
          <a:lstStyle>
            <a:lvl1pPr defTabSz="360045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360045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360045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fr-FR" sz="3200" b="1" dirty="0">
                <a:latin typeface="Arial Narrow" panose="020B0606020202030204" pitchFamily="34" charset="0"/>
              </a:rPr>
              <a:t>Frontend</a:t>
            </a:r>
          </a:p>
        </p:txBody>
      </p:sp>
      <p:sp>
        <p:nvSpPr>
          <p:cNvPr id="5181" name="Text Box 561">
            <a:extLst>
              <a:ext uri="{FF2B5EF4-FFF2-40B4-BE49-F238E27FC236}">
                <a16:creationId xmlns:a16="http://schemas.microsoft.com/office/drawing/2014/main" id="{D21F993C-8896-7A39-9885-F734507DE7AC}"/>
              </a:ext>
            </a:extLst>
          </p:cNvPr>
          <p:cNvSpPr txBox="1">
            <a:spLocks noChangeArrowheads="1"/>
          </p:cNvSpPr>
          <p:nvPr/>
        </p:nvSpPr>
        <p:spPr bwMode="auto">
          <a:xfrm>
            <a:off x="20216813" y="23868062"/>
            <a:ext cx="9320212" cy="630237"/>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Design Philosophy</a:t>
            </a:r>
          </a:p>
        </p:txBody>
      </p:sp>
      <p:pic>
        <p:nvPicPr>
          <p:cNvPr id="4" name="Picture 3" descr="A qr code with a star in the middle&#10;&#10;AI-generated content may be incorrect.">
            <a:extLst>
              <a:ext uri="{FF2B5EF4-FFF2-40B4-BE49-F238E27FC236}">
                <a16:creationId xmlns:a16="http://schemas.microsoft.com/office/drawing/2014/main" id="{30C8EAA6-328D-5AB4-6CDB-0C9E9A797025}"/>
              </a:ext>
            </a:extLst>
          </p:cNvPr>
          <p:cNvPicPr>
            <a:picLocks noChangeAspect="1"/>
          </p:cNvPicPr>
          <p:nvPr/>
        </p:nvPicPr>
        <p:blipFill>
          <a:blip r:embed="rId3"/>
          <a:stretch>
            <a:fillRect/>
          </a:stretch>
        </p:blipFill>
        <p:spPr>
          <a:xfrm>
            <a:off x="26263600" y="1720963"/>
            <a:ext cx="3270250" cy="3270250"/>
          </a:xfrm>
          <a:prstGeom prst="rect">
            <a:avLst/>
          </a:prstGeom>
        </p:spPr>
      </p:pic>
      <p:pic>
        <p:nvPicPr>
          <p:cNvPr id="6" name="Graphic 5">
            <a:extLst>
              <a:ext uri="{FF2B5EF4-FFF2-40B4-BE49-F238E27FC236}">
                <a16:creationId xmlns:a16="http://schemas.microsoft.com/office/drawing/2014/main" id="{2A57BDE6-CBE4-CD93-F556-7F39F64E14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58019" y="319144"/>
            <a:ext cx="1196181" cy="1196181"/>
          </a:xfrm>
          <a:prstGeom prst="rect">
            <a:avLst/>
          </a:prstGeom>
        </p:spPr>
      </p:pic>
      <p:pic>
        <p:nvPicPr>
          <p:cNvPr id="8" name="Picture 7" descr="A blue square with white letters&#10;&#10;AI-generated content may be incorrect.">
            <a:extLst>
              <a:ext uri="{FF2B5EF4-FFF2-40B4-BE49-F238E27FC236}">
                <a16:creationId xmlns:a16="http://schemas.microsoft.com/office/drawing/2014/main" id="{02AE1EB4-2C46-612E-1BF6-722D64E6AD0A}"/>
              </a:ext>
            </a:extLst>
          </p:cNvPr>
          <p:cNvPicPr>
            <a:picLocks noChangeAspect="1"/>
          </p:cNvPicPr>
          <p:nvPr/>
        </p:nvPicPr>
        <p:blipFill>
          <a:blip r:embed="rId6"/>
          <a:stretch>
            <a:fillRect/>
          </a:stretch>
        </p:blipFill>
        <p:spPr>
          <a:xfrm>
            <a:off x="27473275" y="412885"/>
            <a:ext cx="1120640" cy="1120640"/>
          </a:xfrm>
          <a:prstGeom prst="rect">
            <a:avLst/>
          </a:prstGeom>
        </p:spPr>
      </p:pic>
      <p:pic>
        <p:nvPicPr>
          <p:cNvPr id="10" name="Picture 9" descr="A white and red envelope with a red arrow&#10;&#10;AI-generated content may be incorrect.">
            <a:extLst>
              <a:ext uri="{FF2B5EF4-FFF2-40B4-BE49-F238E27FC236}">
                <a16:creationId xmlns:a16="http://schemas.microsoft.com/office/drawing/2014/main" id="{17A9AAC3-E1B3-DA88-DDFE-3B5549040AAE}"/>
              </a:ext>
            </a:extLst>
          </p:cNvPr>
          <p:cNvPicPr>
            <a:picLocks noChangeAspect="1"/>
          </p:cNvPicPr>
          <p:nvPr/>
        </p:nvPicPr>
        <p:blipFill>
          <a:blip r:embed="rId7"/>
          <a:stretch>
            <a:fillRect/>
          </a:stretch>
        </p:blipFill>
        <p:spPr>
          <a:xfrm>
            <a:off x="28726446" y="552996"/>
            <a:ext cx="1345230" cy="756692"/>
          </a:xfrm>
          <a:prstGeom prst="rect">
            <a:avLst/>
          </a:prstGeom>
        </p:spPr>
      </p:pic>
      <p:sp>
        <p:nvSpPr>
          <p:cNvPr id="11" name="Text Box 561">
            <a:extLst>
              <a:ext uri="{FF2B5EF4-FFF2-40B4-BE49-F238E27FC236}">
                <a16:creationId xmlns:a16="http://schemas.microsoft.com/office/drawing/2014/main" id="{B94CFC5A-322D-7C1F-2A5F-44060590665C}"/>
              </a:ext>
            </a:extLst>
          </p:cNvPr>
          <p:cNvSpPr txBox="1">
            <a:spLocks noChangeArrowheads="1"/>
          </p:cNvSpPr>
          <p:nvPr/>
        </p:nvSpPr>
        <p:spPr bwMode="auto">
          <a:xfrm>
            <a:off x="20308888" y="31664275"/>
            <a:ext cx="9320212" cy="630237"/>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Conclusion and Future Directions</a:t>
            </a:r>
          </a:p>
        </p:txBody>
      </p:sp>
      <p:pic>
        <p:nvPicPr>
          <p:cNvPr id="15" name="Picture 14">
            <a:extLst>
              <a:ext uri="{FF2B5EF4-FFF2-40B4-BE49-F238E27FC236}">
                <a16:creationId xmlns:a16="http://schemas.microsoft.com/office/drawing/2014/main" id="{B91E4A2E-AB4A-2A95-9437-B351B3A5EFD8}"/>
              </a:ext>
            </a:extLst>
          </p:cNvPr>
          <p:cNvPicPr>
            <a:picLocks noChangeAspect="1"/>
          </p:cNvPicPr>
          <p:nvPr/>
        </p:nvPicPr>
        <p:blipFill>
          <a:blip r:embed="rId8"/>
          <a:stretch>
            <a:fillRect/>
          </a:stretch>
        </p:blipFill>
        <p:spPr>
          <a:xfrm>
            <a:off x="21642388" y="24933699"/>
            <a:ext cx="6700441" cy="6528295"/>
          </a:xfrm>
          <a:prstGeom prst="rect">
            <a:avLst/>
          </a:prstGeom>
        </p:spPr>
      </p:pic>
      <p:pic>
        <p:nvPicPr>
          <p:cNvPr id="17" name="Picture 16">
            <a:extLst>
              <a:ext uri="{FF2B5EF4-FFF2-40B4-BE49-F238E27FC236}">
                <a16:creationId xmlns:a16="http://schemas.microsoft.com/office/drawing/2014/main" id="{D525AEC1-1E89-9067-AD1D-39DDEDDC5F3D}"/>
              </a:ext>
            </a:extLst>
          </p:cNvPr>
          <p:cNvPicPr>
            <a:picLocks noChangeAspect="1"/>
          </p:cNvPicPr>
          <p:nvPr/>
        </p:nvPicPr>
        <p:blipFill>
          <a:blip r:embed="rId9"/>
          <a:stretch>
            <a:fillRect/>
          </a:stretch>
        </p:blipFill>
        <p:spPr>
          <a:xfrm>
            <a:off x="10425113" y="14145738"/>
            <a:ext cx="9386711" cy="5280025"/>
          </a:xfrm>
          <a:prstGeom prst="rect">
            <a:avLst/>
          </a:prstGeom>
        </p:spPr>
      </p:pic>
      <p:pic>
        <p:nvPicPr>
          <p:cNvPr id="19" name="Picture 18">
            <a:extLst>
              <a:ext uri="{FF2B5EF4-FFF2-40B4-BE49-F238E27FC236}">
                <a16:creationId xmlns:a16="http://schemas.microsoft.com/office/drawing/2014/main" id="{C6F47968-25A6-8FB4-A072-521512500958}"/>
              </a:ext>
            </a:extLst>
          </p:cNvPr>
          <p:cNvPicPr>
            <a:picLocks noChangeAspect="1"/>
          </p:cNvPicPr>
          <p:nvPr/>
        </p:nvPicPr>
        <p:blipFill>
          <a:blip r:embed="rId10"/>
          <a:srcRect b="39441"/>
          <a:stretch/>
        </p:blipFill>
        <p:spPr>
          <a:xfrm>
            <a:off x="8976488" y="535203"/>
            <a:ext cx="12215873" cy="1752169"/>
          </a:xfrm>
          <a:prstGeom prst="rect">
            <a:avLst/>
          </a:prstGeom>
        </p:spPr>
      </p:pic>
      <p:sp>
        <p:nvSpPr>
          <p:cNvPr id="20" name="Text Box 522">
            <a:extLst>
              <a:ext uri="{FF2B5EF4-FFF2-40B4-BE49-F238E27FC236}">
                <a16:creationId xmlns:a16="http://schemas.microsoft.com/office/drawing/2014/main" id="{6FA83407-427F-B5A7-0BAA-8930BCF893AF}"/>
              </a:ext>
            </a:extLst>
          </p:cNvPr>
          <p:cNvSpPr txBox="1">
            <a:spLocks noChangeArrowheads="1"/>
          </p:cNvSpPr>
          <p:nvPr/>
        </p:nvSpPr>
        <p:spPr bwMode="auto">
          <a:xfrm>
            <a:off x="20253325" y="14239889"/>
            <a:ext cx="9320213" cy="630238"/>
          </a:xfrm>
          <a:prstGeom prst="rect">
            <a:avLst/>
          </a:prstGeom>
          <a:solidFill>
            <a:srgbClr val="FF791E"/>
          </a:solidFill>
          <a:ln>
            <a:noFill/>
          </a:ln>
        </p:spPr>
        <p:txBody>
          <a:bodyPr lIns="74857" tIns="37421" rIns="74857" bIns="37421">
            <a:spAutoFit/>
          </a:bodyPr>
          <a:lstStyle>
            <a:lvl1pPr defTabSz="74930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74930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74930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7493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7493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50000"/>
              </a:spcBef>
              <a:buFontTx/>
              <a:buNone/>
            </a:pPr>
            <a:r>
              <a:rPr lang="en-US" altLang="fr-FR" sz="3600" b="1" dirty="0">
                <a:solidFill>
                  <a:schemeClr val="bg1"/>
                </a:solidFill>
                <a:latin typeface="Arial Narrow" panose="020B0606020202030204" pitchFamily="34" charset="0"/>
              </a:rPr>
              <a:t>Hardware</a:t>
            </a:r>
          </a:p>
        </p:txBody>
      </p:sp>
      <p:pic>
        <p:nvPicPr>
          <p:cNvPr id="22" name="Picture 21">
            <a:extLst>
              <a:ext uri="{FF2B5EF4-FFF2-40B4-BE49-F238E27FC236}">
                <a16:creationId xmlns:a16="http://schemas.microsoft.com/office/drawing/2014/main" id="{29EC900A-A758-F916-5B4A-BFDEB20D741A}"/>
              </a:ext>
            </a:extLst>
          </p:cNvPr>
          <p:cNvPicPr>
            <a:picLocks noChangeAspect="1"/>
          </p:cNvPicPr>
          <p:nvPr/>
        </p:nvPicPr>
        <p:blipFill>
          <a:blip r:embed="rId11"/>
          <a:stretch>
            <a:fillRect/>
          </a:stretch>
        </p:blipFill>
        <p:spPr>
          <a:xfrm>
            <a:off x="10628312" y="7151688"/>
            <a:ext cx="8926974" cy="6061074"/>
          </a:xfrm>
          <a:prstGeom prst="rect">
            <a:avLst/>
          </a:prstGeom>
        </p:spPr>
      </p:pic>
      <p:pic>
        <p:nvPicPr>
          <p:cNvPr id="31" name="Picture 30">
            <a:extLst>
              <a:ext uri="{FF2B5EF4-FFF2-40B4-BE49-F238E27FC236}">
                <a16:creationId xmlns:a16="http://schemas.microsoft.com/office/drawing/2014/main" id="{BCDBAE7F-7710-17EB-C6A3-EC3E5F394312}"/>
              </a:ext>
            </a:extLst>
          </p:cNvPr>
          <p:cNvPicPr>
            <a:picLocks noChangeAspect="1"/>
          </p:cNvPicPr>
          <p:nvPr/>
        </p:nvPicPr>
        <p:blipFill>
          <a:blip r:embed="rId12"/>
          <a:stretch>
            <a:fillRect/>
          </a:stretch>
        </p:blipFill>
        <p:spPr>
          <a:xfrm>
            <a:off x="21399306" y="15305526"/>
            <a:ext cx="7186604" cy="7208853"/>
          </a:xfrm>
          <a:prstGeom prst="rect">
            <a:avLst/>
          </a:prstGeom>
          <a:solidFill>
            <a:srgbClr val="FF791E"/>
          </a:solidFill>
          <a:ln>
            <a:noFill/>
          </a:ln>
        </p:spPr>
      </p:pic>
      <p:pic>
        <p:nvPicPr>
          <p:cNvPr id="35" name="Picture 34">
            <a:extLst>
              <a:ext uri="{FF2B5EF4-FFF2-40B4-BE49-F238E27FC236}">
                <a16:creationId xmlns:a16="http://schemas.microsoft.com/office/drawing/2014/main" id="{793FF824-1862-CFBA-E3DB-10CD2FB8A144}"/>
              </a:ext>
            </a:extLst>
          </p:cNvPr>
          <p:cNvPicPr>
            <a:picLocks noChangeAspect="1"/>
          </p:cNvPicPr>
          <p:nvPr/>
        </p:nvPicPr>
        <p:blipFill>
          <a:blip r:embed="rId13"/>
          <a:stretch>
            <a:fillRect/>
          </a:stretch>
        </p:blipFill>
        <p:spPr>
          <a:xfrm>
            <a:off x="21142546" y="8029985"/>
            <a:ext cx="8087923" cy="3046451"/>
          </a:xfrm>
          <a:prstGeom prst="rect">
            <a:avLst/>
          </a:prstGeom>
        </p:spPr>
      </p:pic>
      <p:sp>
        <p:nvSpPr>
          <p:cNvPr id="40" name="TextBox 39">
            <a:extLst>
              <a:ext uri="{FF2B5EF4-FFF2-40B4-BE49-F238E27FC236}">
                <a16:creationId xmlns:a16="http://schemas.microsoft.com/office/drawing/2014/main" id="{6FC0A55A-8B2B-C68F-B70C-E3215B16009F}"/>
              </a:ext>
            </a:extLst>
          </p:cNvPr>
          <p:cNvSpPr txBox="1"/>
          <p:nvPr/>
        </p:nvSpPr>
        <p:spPr>
          <a:xfrm>
            <a:off x="23708072" y="7269074"/>
            <a:ext cx="2521844" cy="584775"/>
          </a:xfrm>
          <a:prstGeom prst="rect">
            <a:avLst/>
          </a:prstGeom>
          <a:noFill/>
        </p:spPr>
        <p:txBody>
          <a:bodyPr wrap="none" rtlCol="0">
            <a:spAutoFit/>
          </a:bodyPr>
          <a:lstStyle/>
          <a:p>
            <a:r>
              <a:rPr lang="en-GB" sz="3200" b="1" dirty="0">
                <a:latin typeface="Arial Narrow" panose="020B0606020202030204" pitchFamily="34" charset="0"/>
              </a:rPr>
              <a:t>DEPLOYMENT</a:t>
            </a:r>
          </a:p>
        </p:txBody>
      </p:sp>
      <p:sp>
        <p:nvSpPr>
          <p:cNvPr id="41" name="TextBox 40">
            <a:extLst>
              <a:ext uri="{FF2B5EF4-FFF2-40B4-BE49-F238E27FC236}">
                <a16:creationId xmlns:a16="http://schemas.microsoft.com/office/drawing/2014/main" id="{5723F9D6-6440-7BEC-E020-B0D813ACF01C}"/>
              </a:ext>
            </a:extLst>
          </p:cNvPr>
          <p:cNvSpPr txBox="1"/>
          <p:nvPr/>
        </p:nvSpPr>
        <p:spPr>
          <a:xfrm>
            <a:off x="20853594" y="11380890"/>
            <a:ext cx="8087923" cy="2554545"/>
          </a:xfrm>
          <a:prstGeom prst="rect">
            <a:avLst/>
          </a:prstGeom>
          <a:noFill/>
        </p:spPr>
        <p:txBody>
          <a:bodyPr wrap="square" rtlCol="0">
            <a:spAutoFit/>
          </a:bodyPr>
          <a:lstStyle/>
          <a:p>
            <a:r>
              <a:rPr lang="en-GB" sz="3200" b="1" dirty="0">
                <a:latin typeface="Arial Narrow" panose="020B0606020202030204" pitchFamily="34" charset="0"/>
              </a:rPr>
              <a:t>The deployment service used in this project allows scalability at a large level, if required resources can be procured easily for customer need – meaning this service could in theory serve a large number of customers at one time</a:t>
            </a:r>
          </a:p>
        </p:txBody>
      </p:sp>
      <p:sp>
        <p:nvSpPr>
          <p:cNvPr id="44" name="Text Box 546">
            <a:extLst>
              <a:ext uri="{FF2B5EF4-FFF2-40B4-BE49-F238E27FC236}">
                <a16:creationId xmlns:a16="http://schemas.microsoft.com/office/drawing/2014/main" id="{2B57675C-34E2-86A2-680E-2A860E4D3394}"/>
              </a:ext>
            </a:extLst>
          </p:cNvPr>
          <p:cNvSpPr txBox="1">
            <a:spLocks noChangeArrowheads="1"/>
          </p:cNvSpPr>
          <p:nvPr/>
        </p:nvSpPr>
        <p:spPr bwMode="auto">
          <a:xfrm>
            <a:off x="13758068" y="36336683"/>
            <a:ext cx="2309812" cy="124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4995" tIns="374995" rIns="374995" bIns="374995">
            <a:spAutoFit/>
          </a:bodyPr>
          <a:lstStyle>
            <a:lvl1pPr defTabSz="360045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360045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360045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fr-FR" sz="3200" b="1" dirty="0">
                <a:latin typeface="Arial Narrow" panose="020B0606020202030204" pitchFamily="34" charset="0"/>
              </a:rPr>
              <a:t>Backend</a:t>
            </a:r>
          </a:p>
        </p:txBody>
      </p:sp>
      <p:sp>
        <p:nvSpPr>
          <p:cNvPr id="45" name="Text Box 546">
            <a:extLst>
              <a:ext uri="{FF2B5EF4-FFF2-40B4-BE49-F238E27FC236}">
                <a16:creationId xmlns:a16="http://schemas.microsoft.com/office/drawing/2014/main" id="{00CD0188-7116-48CE-197D-5D905C556E6A}"/>
              </a:ext>
            </a:extLst>
          </p:cNvPr>
          <p:cNvSpPr txBox="1">
            <a:spLocks noChangeArrowheads="1"/>
          </p:cNvSpPr>
          <p:nvPr/>
        </p:nvSpPr>
        <p:spPr bwMode="auto">
          <a:xfrm>
            <a:off x="17067211" y="36355338"/>
            <a:ext cx="2309812" cy="124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4995" tIns="374995" rIns="374995" bIns="374995">
            <a:spAutoFit/>
          </a:bodyPr>
          <a:lstStyle>
            <a:lvl1pPr defTabSz="3600450">
              <a:spcBef>
                <a:spcPct val="20000"/>
              </a:spcBef>
              <a:buChar char="•"/>
              <a:defRPr sz="2400">
                <a:solidFill>
                  <a:schemeClr val="tx2"/>
                </a:solidFill>
                <a:latin typeface="Arial" panose="020B0604020202020204" pitchFamily="34" charset="0"/>
                <a:ea typeface="MS PGothic" panose="020B0600070205080204" pitchFamily="34" charset="-128"/>
              </a:defRPr>
            </a:lvl1pPr>
            <a:lvl2pPr marL="742950" indent="-285750" defTabSz="3600450">
              <a:spcBef>
                <a:spcPct val="20000"/>
              </a:spcBef>
              <a:buChar char="–"/>
              <a:defRPr sz="2400">
                <a:solidFill>
                  <a:schemeClr val="tx2"/>
                </a:solidFill>
                <a:latin typeface="Arial" panose="020B0604020202020204" pitchFamily="34" charset="0"/>
                <a:ea typeface="MS PGothic" panose="020B0600070205080204" pitchFamily="34" charset="-128"/>
              </a:defRPr>
            </a:lvl2pPr>
            <a:lvl3pPr marL="1143000" indent="-228600" defTabSz="3600450">
              <a:spcBef>
                <a:spcPct val="20000"/>
              </a:spcBef>
              <a:buChar char="•"/>
              <a:defRPr sz="2000">
                <a:solidFill>
                  <a:schemeClr val="tx1"/>
                </a:solidFill>
                <a:latin typeface="Arial" panose="020B0604020202020204" pitchFamily="34" charset="0"/>
                <a:ea typeface="MS PGothic" panose="020B0600070205080204" pitchFamily="34" charset="-128"/>
              </a:defRPr>
            </a:lvl3pPr>
            <a:lvl4pPr marL="16002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defTabSz="360045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defTabSz="360045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fr-FR" sz="3200" b="1" dirty="0">
                <a:latin typeface="Arial Narrow" panose="020B0606020202030204" pitchFamily="34" charset="0"/>
              </a:rPr>
              <a:t>Database</a:t>
            </a:r>
          </a:p>
        </p:txBody>
      </p:sp>
      <p:pic>
        <p:nvPicPr>
          <p:cNvPr id="47" name="Picture 46">
            <a:extLst>
              <a:ext uri="{FF2B5EF4-FFF2-40B4-BE49-F238E27FC236}">
                <a16:creationId xmlns:a16="http://schemas.microsoft.com/office/drawing/2014/main" id="{A34E2AF2-FFAF-0DC7-480E-B2758AFD6CEF}"/>
              </a:ext>
            </a:extLst>
          </p:cNvPr>
          <p:cNvPicPr>
            <a:picLocks noChangeAspect="1"/>
          </p:cNvPicPr>
          <p:nvPr/>
        </p:nvPicPr>
        <p:blipFill>
          <a:blip r:embed="rId14"/>
          <a:stretch>
            <a:fillRect/>
          </a:stretch>
        </p:blipFill>
        <p:spPr>
          <a:xfrm>
            <a:off x="10926761" y="37965596"/>
            <a:ext cx="1455739" cy="1774615"/>
          </a:xfrm>
          <a:prstGeom prst="rect">
            <a:avLst/>
          </a:prstGeom>
        </p:spPr>
      </p:pic>
      <p:pic>
        <p:nvPicPr>
          <p:cNvPr id="49" name="Graphic 48">
            <a:extLst>
              <a:ext uri="{FF2B5EF4-FFF2-40B4-BE49-F238E27FC236}">
                <a16:creationId xmlns:a16="http://schemas.microsoft.com/office/drawing/2014/main" id="{A9A092D9-02ED-81E3-847D-F680927DAC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26761" y="40125390"/>
            <a:ext cx="1578769" cy="1258082"/>
          </a:xfrm>
          <a:prstGeom prst="rect">
            <a:avLst/>
          </a:prstGeom>
        </p:spPr>
      </p:pic>
      <p:pic>
        <p:nvPicPr>
          <p:cNvPr id="51" name="Picture 50">
            <a:extLst>
              <a:ext uri="{FF2B5EF4-FFF2-40B4-BE49-F238E27FC236}">
                <a16:creationId xmlns:a16="http://schemas.microsoft.com/office/drawing/2014/main" id="{ABD46948-60BB-1604-187D-E388DA51990C}"/>
              </a:ext>
            </a:extLst>
          </p:cNvPr>
          <p:cNvPicPr>
            <a:picLocks noChangeAspect="1"/>
          </p:cNvPicPr>
          <p:nvPr/>
        </p:nvPicPr>
        <p:blipFill>
          <a:blip r:embed="rId17"/>
          <a:stretch>
            <a:fillRect/>
          </a:stretch>
        </p:blipFill>
        <p:spPr>
          <a:xfrm>
            <a:off x="13069530" y="37605294"/>
            <a:ext cx="3686888" cy="2258219"/>
          </a:xfrm>
          <a:prstGeom prst="rect">
            <a:avLst/>
          </a:prstGeom>
        </p:spPr>
      </p:pic>
      <p:pic>
        <p:nvPicPr>
          <p:cNvPr id="53" name="Picture 52">
            <a:extLst>
              <a:ext uri="{FF2B5EF4-FFF2-40B4-BE49-F238E27FC236}">
                <a16:creationId xmlns:a16="http://schemas.microsoft.com/office/drawing/2014/main" id="{403D8CAE-456F-33B9-3307-7CF595D38B72}"/>
              </a:ext>
            </a:extLst>
          </p:cNvPr>
          <p:cNvPicPr>
            <a:picLocks noChangeAspect="1"/>
          </p:cNvPicPr>
          <p:nvPr/>
        </p:nvPicPr>
        <p:blipFill>
          <a:blip r:embed="rId18"/>
          <a:stretch>
            <a:fillRect/>
          </a:stretch>
        </p:blipFill>
        <p:spPr>
          <a:xfrm>
            <a:off x="13477652" y="40072556"/>
            <a:ext cx="2905744" cy="1363749"/>
          </a:xfrm>
          <a:prstGeom prst="rect">
            <a:avLst/>
          </a:prstGeom>
        </p:spPr>
      </p:pic>
      <p:pic>
        <p:nvPicPr>
          <p:cNvPr id="55" name="Picture 54">
            <a:extLst>
              <a:ext uri="{FF2B5EF4-FFF2-40B4-BE49-F238E27FC236}">
                <a16:creationId xmlns:a16="http://schemas.microsoft.com/office/drawing/2014/main" id="{5A3D7060-4241-92FF-3667-71F7F142CD9A}"/>
              </a:ext>
            </a:extLst>
          </p:cNvPr>
          <p:cNvPicPr>
            <a:picLocks noChangeAspect="1"/>
          </p:cNvPicPr>
          <p:nvPr/>
        </p:nvPicPr>
        <p:blipFill>
          <a:blip r:embed="rId19"/>
          <a:stretch>
            <a:fillRect/>
          </a:stretch>
        </p:blipFill>
        <p:spPr>
          <a:xfrm>
            <a:off x="16001381" y="37814138"/>
            <a:ext cx="3756287" cy="2348431"/>
          </a:xfrm>
          <a:prstGeom prst="rect">
            <a:avLst/>
          </a:prstGeom>
        </p:spPr>
      </p:pic>
      <p:pic>
        <p:nvPicPr>
          <p:cNvPr id="57" name="Picture 56">
            <a:extLst>
              <a:ext uri="{FF2B5EF4-FFF2-40B4-BE49-F238E27FC236}">
                <a16:creationId xmlns:a16="http://schemas.microsoft.com/office/drawing/2014/main" id="{E9788205-3981-A8CD-FA9E-816692530260}"/>
              </a:ext>
            </a:extLst>
          </p:cNvPr>
          <p:cNvPicPr>
            <a:picLocks noChangeAspect="1"/>
          </p:cNvPicPr>
          <p:nvPr/>
        </p:nvPicPr>
        <p:blipFill>
          <a:blip r:embed="rId20"/>
          <a:stretch>
            <a:fillRect/>
          </a:stretch>
        </p:blipFill>
        <p:spPr>
          <a:xfrm>
            <a:off x="577855" y="36355338"/>
            <a:ext cx="9598934" cy="5488305"/>
          </a:xfrm>
          <a:prstGeom prst="rect">
            <a:avLst/>
          </a:prstGeom>
        </p:spPr>
      </p:pic>
      <p:sp>
        <p:nvSpPr>
          <p:cNvPr id="58" name="TextBox 57">
            <a:extLst>
              <a:ext uri="{FF2B5EF4-FFF2-40B4-BE49-F238E27FC236}">
                <a16:creationId xmlns:a16="http://schemas.microsoft.com/office/drawing/2014/main" id="{A41DA072-D0EA-30E6-D7F8-B97D0128ACD4}"/>
              </a:ext>
            </a:extLst>
          </p:cNvPr>
          <p:cNvSpPr txBox="1"/>
          <p:nvPr/>
        </p:nvSpPr>
        <p:spPr>
          <a:xfrm>
            <a:off x="20577850" y="32639486"/>
            <a:ext cx="8652620" cy="8956298"/>
          </a:xfrm>
          <a:prstGeom prst="rect">
            <a:avLst/>
          </a:prstGeom>
          <a:noFill/>
        </p:spPr>
        <p:txBody>
          <a:bodyPr wrap="square" rtlCol="0">
            <a:spAutoFit/>
          </a:bodyPr>
          <a:lstStyle/>
          <a:p>
            <a:r>
              <a:rPr lang="en-GB" sz="3200" i="1" dirty="0" err="1">
                <a:latin typeface="Arial Narrow" panose="020B0606020202030204" pitchFamily="34" charset="0"/>
              </a:rPr>
              <a:t>BackSeatDriver</a:t>
            </a:r>
            <a:r>
              <a:rPr lang="en-GB" sz="3200" dirty="0">
                <a:latin typeface="Arial Narrow" panose="020B0606020202030204" pitchFamily="34" charset="0"/>
              </a:rPr>
              <a:t> successfully leverages telematics and data analysis to provide users with real-time feedback on their driving habits, aiming to promote more efficient and responsible driving. Through the use of CAN data analysis, the application offers valuable insights into driving performance, identifies areas for improvement, and predicts potential vehicle issues. The project highlights the potential of using connected car technologies to enhance driver safety and reduce fuel consumption. Looking ahead, there is significant potential to expand </a:t>
            </a:r>
            <a:r>
              <a:rPr lang="en-GB" sz="3200" i="1" dirty="0" err="1">
                <a:latin typeface="Arial Narrow" panose="020B0606020202030204" pitchFamily="34" charset="0"/>
              </a:rPr>
              <a:t>BackSeatDriver</a:t>
            </a:r>
            <a:r>
              <a:rPr lang="en-GB" sz="3200" dirty="0">
                <a:latin typeface="Arial Narrow" panose="020B0606020202030204" pitchFamily="34" charset="0"/>
              </a:rPr>
              <a:t> with additional features, such as integration with more vehicle models, enhanced predictive maintenance, and advanced machine learning algorithms to provide personalized recommendations. Further development could also include integration with smart devices, improving user engagement and data accuracy.</a:t>
            </a:r>
          </a:p>
          <a:p>
            <a:endParaRPr lang="en-GB" sz="3200" dirty="0">
              <a:latin typeface="Arial Narrow" panose="020B0606020202030204" pitchFamily="34" charset="0"/>
            </a:endParaRPr>
          </a:p>
        </p:txBody>
      </p:sp>
      <p:sp>
        <p:nvSpPr>
          <p:cNvPr id="59" name="TextBox 58">
            <a:extLst>
              <a:ext uri="{FF2B5EF4-FFF2-40B4-BE49-F238E27FC236}">
                <a16:creationId xmlns:a16="http://schemas.microsoft.com/office/drawing/2014/main" id="{AA2110CB-B8E9-5BAE-4AD0-313F4AD11D8A}"/>
              </a:ext>
            </a:extLst>
          </p:cNvPr>
          <p:cNvSpPr txBox="1"/>
          <p:nvPr/>
        </p:nvSpPr>
        <p:spPr>
          <a:xfrm>
            <a:off x="22274844" y="22859354"/>
            <a:ext cx="5435527" cy="584775"/>
          </a:xfrm>
          <a:prstGeom prst="rect">
            <a:avLst/>
          </a:prstGeom>
          <a:noFill/>
        </p:spPr>
        <p:txBody>
          <a:bodyPr wrap="none" rtlCol="0">
            <a:spAutoFit/>
          </a:bodyPr>
          <a:lstStyle/>
          <a:p>
            <a:r>
              <a:rPr lang="en-GB" sz="3200" dirty="0">
                <a:latin typeface="Arial Narrow" panose="020B0606020202030204" pitchFamily="34" charset="0"/>
              </a:rPr>
              <a:t>VEEPAK OBD-II Bluetooth scanner</a:t>
            </a:r>
          </a:p>
        </p:txBody>
      </p:sp>
      <p:pic>
        <p:nvPicPr>
          <p:cNvPr id="63" name="Picture 62">
            <a:extLst>
              <a:ext uri="{FF2B5EF4-FFF2-40B4-BE49-F238E27FC236}">
                <a16:creationId xmlns:a16="http://schemas.microsoft.com/office/drawing/2014/main" id="{8BABEECC-BD13-4538-56E5-F686EDD5ED74}"/>
              </a:ext>
            </a:extLst>
          </p:cNvPr>
          <p:cNvPicPr>
            <a:picLocks noChangeAspect="1"/>
          </p:cNvPicPr>
          <p:nvPr/>
        </p:nvPicPr>
        <p:blipFill>
          <a:blip r:embed="rId21"/>
          <a:stretch>
            <a:fillRect/>
          </a:stretch>
        </p:blipFill>
        <p:spPr>
          <a:xfrm>
            <a:off x="10603176" y="20502341"/>
            <a:ext cx="8850047" cy="4614167"/>
          </a:xfrm>
          <a:prstGeom prst="rect">
            <a:avLst/>
          </a:prstGeom>
        </p:spPr>
      </p:pic>
      <p:sp>
        <p:nvSpPr>
          <p:cNvPr id="5120" name="TextBox 5119">
            <a:extLst>
              <a:ext uri="{FF2B5EF4-FFF2-40B4-BE49-F238E27FC236}">
                <a16:creationId xmlns:a16="http://schemas.microsoft.com/office/drawing/2014/main" id="{E76449AB-897E-9C79-F82E-05F2CCA38B19}"/>
              </a:ext>
            </a:extLst>
          </p:cNvPr>
          <p:cNvSpPr txBox="1"/>
          <p:nvPr/>
        </p:nvSpPr>
        <p:spPr>
          <a:xfrm>
            <a:off x="13749617" y="25393308"/>
            <a:ext cx="2318263" cy="584775"/>
          </a:xfrm>
          <a:prstGeom prst="rect">
            <a:avLst/>
          </a:prstGeom>
          <a:noFill/>
        </p:spPr>
        <p:txBody>
          <a:bodyPr wrap="none" rtlCol="0">
            <a:spAutoFit/>
          </a:bodyPr>
          <a:lstStyle/>
          <a:p>
            <a:r>
              <a:rPr lang="en-GB" sz="3200" dirty="0">
                <a:latin typeface="Arial Narrow" panose="020B0606020202030204" pitchFamily="34" charset="0"/>
              </a:rPr>
              <a:t>DASHBOARD</a:t>
            </a:r>
          </a:p>
        </p:txBody>
      </p:sp>
      <p:sp>
        <p:nvSpPr>
          <p:cNvPr id="5145" name="TextBox 5144">
            <a:extLst>
              <a:ext uri="{FF2B5EF4-FFF2-40B4-BE49-F238E27FC236}">
                <a16:creationId xmlns:a16="http://schemas.microsoft.com/office/drawing/2014/main" id="{F6E0A84C-FF6E-EA26-6CD8-536528E872A3}"/>
              </a:ext>
            </a:extLst>
          </p:cNvPr>
          <p:cNvSpPr txBox="1"/>
          <p:nvPr/>
        </p:nvSpPr>
        <p:spPr>
          <a:xfrm>
            <a:off x="10628312" y="26303892"/>
            <a:ext cx="8850047" cy="9448740"/>
          </a:xfrm>
          <a:prstGeom prst="rect">
            <a:avLst/>
          </a:prstGeom>
          <a:noFill/>
        </p:spPr>
        <p:txBody>
          <a:bodyPr wrap="square" rtlCol="0">
            <a:spAutoFit/>
          </a:bodyPr>
          <a:lstStyle/>
          <a:p>
            <a:r>
              <a:rPr lang="en-GB" sz="3200" dirty="0">
                <a:latin typeface="Arial Narrow" panose="020B0606020202030204" pitchFamily="34" charset="0"/>
              </a:rPr>
              <a:t>The dashboard is accessible while the vehicle is in use or after it's active. It displays a speedometer and RPM gauge, a crash report counter, signal output, fuel level tracking, and a live map with a polyline that follows the vehicle’s journey. Additionally, a pie chart provides a visual breakdown of the speed brackets the car is traveling within.</a:t>
            </a:r>
          </a:p>
          <a:p>
            <a:endParaRPr lang="en-GB" sz="3200" dirty="0">
              <a:latin typeface="Arial Narrow" panose="020B0606020202030204" pitchFamily="34" charset="0"/>
            </a:endParaRPr>
          </a:p>
          <a:p>
            <a:r>
              <a:rPr lang="en-GB" sz="3200" dirty="0">
                <a:latin typeface="Arial Narrow" panose="020B0606020202030204" pitchFamily="34" charset="0"/>
              </a:rPr>
              <a:t>--Usage &amp; Efficiency Page</a:t>
            </a:r>
          </a:p>
          <a:p>
            <a:r>
              <a:rPr lang="en-GB" sz="3200" dirty="0">
                <a:latin typeface="Arial Narrow" panose="020B0606020202030204" pitchFamily="34" charset="0"/>
              </a:rPr>
              <a:t>This page presents a calendar showing usage , total journeys, total distance travelled, average journey duration, breakdown of each journey, breakdown of overall speed brackets the vehicle travels within and days active. AI Gen AI produces </a:t>
            </a:r>
            <a:r>
              <a:rPr lang="en-GB" sz="3200" dirty="0" err="1">
                <a:latin typeface="Arial Narrow" panose="020B0606020202030204" pitchFamily="34" charset="0"/>
              </a:rPr>
              <a:t>actionables</a:t>
            </a:r>
            <a:r>
              <a:rPr lang="en-GB" sz="3200" dirty="0">
                <a:latin typeface="Arial Narrow" panose="020B0606020202030204" pitchFamily="34" charset="0"/>
              </a:rPr>
              <a:t> based on journeys</a:t>
            </a:r>
          </a:p>
          <a:p>
            <a:r>
              <a:rPr lang="en-GB" sz="3200" dirty="0">
                <a:latin typeface="Arial Narrow" panose="020B0606020202030204" pitchFamily="34" charset="0"/>
              </a:rPr>
              <a:t>-Safety</a:t>
            </a:r>
          </a:p>
          <a:p>
            <a:r>
              <a:rPr lang="en-GB" sz="3200" dirty="0">
                <a:latin typeface="Arial Narrow" panose="020B0606020202030204" pitchFamily="34" charset="0"/>
              </a:rPr>
              <a:t>Shows a marked score for driver safety, a map with plotted locations of accidents, and a count of hard braking, speeding and hard acceleration incidents.</a:t>
            </a:r>
          </a:p>
          <a:p>
            <a:r>
              <a:rPr lang="en-GB" sz="3200" dirty="0">
                <a:latin typeface="Arial Narrow" panose="020B0606020202030204" pitchFamily="34" charset="0"/>
              </a:rPr>
              <a:t>Chatbot</a:t>
            </a:r>
          </a:p>
        </p:txBody>
      </p:sp>
      <p:pic>
        <p:nvPicPr>
          <p:cNvPr id="5147" name="Picture 5146">
            <a:extLst>
              <a:ext uri="{FF2B5EF4-FFF2-40B4-BE49-F238E27FC236}">
                <a16:creationId xmlns:a16="http://schemas.microsoft.com/office/drawing/2014/main" id="{58C5C2F4-94F5-080A-0727-ABD29F2AD243}"/>
              </a:ext>
            </a:extLst>
          </p:cNvPr>
          <p:cNvPicPr>
            <a:picLocks noChangeAspect="1"/>
          </p:cNvPicPr>
          <p:nvPr/>
        </p:nvPicPr>
        <p:blipFill>
          <a:blip r:embed="rId22"/>
          <a:stretch>
            <a:fillRect/>
          </a:stretch>
        </p:blipFill>
        <p:spPr>
          <a:xfrm>
            <a:off x="472280" y="18929547"/>
            <a:ext cx="9189243" cy="6879988"/>
          </a:xfrm>
          <a:prstGeom prst="rect">
            <a:avLst/>
          </a:prstGeom>
        </p:spPr>
      </p:pic>
      <p:sp>
        <p:nvSpPr>
          <p:cNvPr id="5148" name="TextBox 5147">
            <a:extLst>
              <a:ext uri="{FF2B5EF4-FFF2-40B4-BE49-F238E27FC236}">
                <a16:creationId xmlns:a16="http://schemas.microsoft.com/office/drawing/2014/main" id="{91380129-FA56-4A19-44FD-A39E6A286B44}"/>
              </a:ext>
            </a:extLst>
          </p:cNvPr>
          <p:cNvSpPr txBox="1"/>
          <p:nvPr/>
        </p:nvSpPr>
        <p:spPr>
          <a:xfrm>
            <a:off x="1291960" y="25538818"/>
            <a:ext cx="8505823" cy="5632311"/>
          </a:xfrm>
          <a:prstGeom prst="rect">
            <a:avLst/>
          </a:prstGeom>
          <a:noFill/>
        </p:spPr>
        <p:txBody>
          <a:bodyPr wrap="square" rtlCol="0">
            <a:spAutoFit/>
          </a:bodyPr>
          <a:lstStyle/>
          <a:p>
            <a:pPr>
              <a:buNone/>
            </a:pPr>
            <a:r>
              <a:rPr lang="en-GB" dirty="0">
                <a:latin typeface="Arial Narrow" panose="020B0606020202030204" pitchFamily="34" charset="0"/>
              </a:rPr>
              <a:t>For the development and testing of this application, we utilized an OBD-II simulator to mimic the </a:t>
            </a:r>
            <a:r>
              <a:rPr lang="en-GB" dirty="0" err="1">
                <a:latin typeface="Arial Narrow" panose="020B0606020202030204" pitchFamily="34" charset="0"/>
              </a:rPr>
              <a:t>behavior</a:t>
            </a:r>
            <a:r>
              <a:rPr lang="en-GB" dirty="0">
                <a:latin typeface="Arial Narrow" panose="020B0606020202030204" pitchFamily="34" charset="0"/>
              </a:rPr>
              <a:t> of a real vehicle's onboard diagnostic system. This allowed us to thoroughly test the app's functionality, including data retrieval and analysis, without requiring access to an actual vehicle. By simulating a variety of driving conditions and error scenarios, we were able to ensure that the app accurately processes OBD-II data and provides users with reliable insights into their driving performance.</a:t>
            </a:r>
          </a:p>
          <a:p>
            <a:r>
              <a:rPr lang="en-GB" dirty="0">
                <a:latin typeface="Arial Narrow" panose="020B0606020202030204" pitchFamily="34" charset="0"/>
              </a:rPr>
              <a:t>The simulator also provided a controlled environment to fine-tune features such as vehicle health monitoring, fault detection, and efficiency recommendations. This iterative testing process ensured the app’s robustness, allowing for a seamless user experience before moving to real-world implementation with physical vehicles. The software was then tested on a real vehicle, ensuring its functionality and accuracy in real driving conditions.</a:t>
            </a:r>
          </a:p>
          <a:p>
            <a:endParaRPr lang="en-GB" dirty="0">
              <a:latin typeface="Arial Narrow" panose="020B0606020202030204" pitchFamily="34" charset="0"/>
            </a:endParaRPr>
          </a:p>
        </p:txBody>
      </p:sp>
      <p:pic>
        <p:nvPicPr>
          <p:cNvPr id="5150" name="Picture 5149">
            <a:extLst>
              <a:ext uri="{FF2B5EF4-FFF2-40B4-BE49-F238E27FC236}">
                <a16:creationId xmlns:a16="http://schemas.microsoft.com/office/drawing/2014/main" id="{6D3C336D-3D2A-A119-BA44-AD34EE9042DB}"/>
              </a:ext>
            </a:extLst>
          </p:cNvPr>
          <p:cNvPicPr>
            <a:picLocks noChangeAspect="1"/>
          </p:cNvPicPr>
          <p:nvPr/>
        </p:nvPicPr>
        <p:blipFill>
          <a:blip r:embed="rId23"/>
          <a:stretch>
            <a:fillRect/>
          </a:stretch>
        </p:blipFill>
        <p:spPr>
          <a:xfrm>
            <a:off x="2505306" y="31151692"/>
            <a:ext cx="6079130" cy="3546159"/>
          </a:xfrm>
          <a:prstGeom prst="rect">
            <a:avLst/>
          </a:prstGeom>
        </p:spPr>
      </p:pic>
      <p:sp>
        <p:nvSpPr>
          <p:cNvPr id="5151" name="TextBox 5150">
            <a:extLst>
              <a:ext uri="{FF2B5EF4-FFF2-40B4-BE49-F238E27FC236}">
                <a16:creationId xmlns:a16="http://schemas.microsoft.com/office/drawing/2014/main" id="{3D602FD3-5E69-D63F-E3FB-1B14E123CA61}"/>
              </a:ext>
            </a:extLst>
          </p:cNvPr>
          <p:cNvSpPr txBox="1"/>
          <p:nvPr/>
        </p:nvSpPr>
        <p:spPr>
          <a:xfrm>
            <a:off x="3024349" y="34985809"/>
            <a:ext cx="5009513" cy="584775"/>
          </a:xfrm>
          <a:prstGeom prst="rect">
            <a:avLst/>
          </a:prstGeom>
          <a:noFill/>
        </p:spPr>
        <p:txBody>
          <a:bodyPr wrap="none" rtlCol="0">
            <a:spAutoFit/>
          </a:bodyPr>
          <a:lstStyle/>
          <a:p>
            <a:r>
              <a:rPr lang="en-GB" sz="3200" dirty="0">
                <a:latin typeface="Arial Narrow" panose="020B0606020202030204" pitchFamily="34" charset="0"/>
              </a:rPr>
              <a:t>Tested on a Toyota Corolla 2017</a:t>
            </a:r>
          </a:p>
        </p:txBody>
      </p:sp>
    </p:spTree>
  </p:cSld>
  <p:clrMapOvr>
    <a:masterClrMapping/>
  </p:clrMapOvr>
</p:sld>
</file>

<file path=ppt/theme/theme1.xml><?xml version="1.0" encoding="utf-8"?>
<a:theme xmlns:a="http://schemas.openxmlformats.org/drawingml/2006/main" name="Custom Design">
  <a:themeElements>
    <a:clrScheme name="Personnalisée 3">
      <a:dk1>
        <a:srgbClr val="365794"/>
      </a:dk1>
      <a:lt1>
        <a:srgbClr val="FFFFFF"/>
      </a:lt1>
      <a:dk2>
        <a:srgbClr val="000000"/>
      </a:dk2>
      <a:lt2>
        <a:srgbClr val="F4F1E9"/>
      </a:lt2>
      <a:accent1>
        <a:srgbClr val="D7D7D7"/>
      </a:accent1>
      <a:accent2>
        <a:srgbClr val="0D5667"/>
      </a:accent2>
      <a:accent3>
        <a:srgbClr val="14819B"/>
      </a:accent3>
      <a:accent4>
        <a:srgbClr val="000000"/>
      </a:accent4>
      <a:accent5>
        <a:srgbClr val="CEF0F8"/>
      </a:accent5>
      <a:accent6>
        <a:srgbClr val="BF9000"/>
      </a:accent6>
      <a:hlink>
        <a:srgbClr val="6CD3EB"/>
      </a:hlink>
      <a:folHlink>
        <a:srgbClr val="FFC0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60045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60045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Default">
      <a:dk1>
        <a:srgbClr val="1BADCF"/>
      </a:dk1>
      <a:lt1>
        <a:srgbClr val="FFFFFF"/>
      </a:lt1>
      <a:dk2>
        <a:srgbClr val="000000"/>
      </a:dk2>
      <a:lt2>
        <a:srgbClr val="F4F1E9"/>
      </a:lt2>
      <a:accent1>
        <a:srgbClr val="D7D7D7"/>
      </a:accent1>
      <a:accent2>
        <a:srgbClr val="003466"/>
      </a:accent2>
      <a:accent3>
        <a:srgbClr val="D2D9E1"/>
      </a:accent3>
      <a:accent4>
        <a:srgbClr val="000000"/>
      </a:accent4>
      <a:accent5>
        <a:srgbClr val="CEF0F8"/>
      </a:accent5>
      <a:accent6>
        <a:srgbClr val="002E5C"/>
      </a:accent6>
      <a:hlink>
        <a:srgbClr val="6CD3EB"/>
      </a:hlink>
      <a:folHlink>
        <a:srgbClr val="FFC0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60045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60045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charset="0"/>
          </a:defRPr>
        </a:defPPr>
      </a:lstStyle>
    </a:lnDef>
  </a:objectDefaults>
  <a:extraClrSchemeLst>
    <a:extraClrScheme>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1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Default">
      <a:dk1>
        <a:srgbClr val="1BADCF"/>
      </a:dk1>
      <a:lt1>
        <a:srgbClr val="FFFFFF"/>
      </a:lt1>
      <a:dk2>
        <a:srgbClr val="000000"/>
      </a:dk2>
      <a:lt2>
        <a:srgbClr val="F4F1E9"/>
      </a:lt2>
      <a:accent1>
        <a:srgbClr val="D7D7D7"/>
      </a:accent1>
      <a:accent2>
        <a:srgbClr val="003466"/>
      </a:accent2>
      <a:accent3>
        <a:srgbClr val="D2D9E1"/>
      </a:accent3>
      <a:accent4>
        <a:srgbClr val="000000"/>
      </a:accent4>
      <a:accent5>
        <a:srgbClr val="CEF0F8"/>
      </a:accent5>
      <a:accent6>
        <a:srgbClr val="002E5C"/>
      </a:accent6>
      <a:hlink>
        <a:srgbClr val="6CD3EB"/>
      </a:hlink>
      <a:folHlink>
        <a:srgbClr val="FFC000"/>
      </a:folHlink>
    </a:clrScheme>
    <a:fontScheme name="2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60045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60045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charset="0"/>
          </a:defRPr>
        </a:defPPr>
      </a:lstStyle>
    </a:lnDef>
  </a:objectDefaults>
  <a:extraClrSchemeLst>
    <a:extraClrScheme>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2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21056</TotalTime>
  <Words>835</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Arial Black</vt:lpstr>
      <vt:lpstr>Arial Narrow</vt:lpstr>
      <vt:lpstr>Custom Design</vt:lpstr>
      <vt:lpstr>1_Custom Design</vt:lpstr>
      <vt:lpstr>2_Custom Design</vt:lpstr>
      <vt:lpstr>PowerPoint Presentation</vt:lpstr>
    </vt:vector>
  </TitlesOfParts>
  <Manager/>
  <Company>ATU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Portrait Poster Template</dc:title>
  <dc:subject/>
  <dc:creator>Caolan Maguire</dc:creator>
  <cp:keywords/>
  <dc:description/>
  <cp:lastModifiedBy>Caolan Maguire</cp:lastModifiedBy>
  <cp:revision>244</cp:revision>
  <cp:lastPrinted>2009-11-10T08:04:03Z</cp:lastPrinted>
  <dcterms:created xsi:type="dcterms:W3CDTF">2009-11-10T07:29:27Z</dcterms:created>
  <dcterms:modified xsi:type="dcterms:W3CDTF">2025-04-27T10:52:36Z</dcterms:modified>
  <cp:category>Software Development</cp:category>
</cp:coreProperties>
</file>